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1"/>
  </p:notesMasterIdLst>
  <p:sldIdLst>
    <p:sldId id="321" r:id="rId2"/>
    <p:sldId id="310" r:id="rId3"/>
    <p:sldId id="407" r:id="rId4"/>
    <p:sldId id="408" r:id="rId5"/>
    <p:sldId id="474" r:id="rId6"/>
    <p:sldId id="409" r:id="rId7"/>
    <p:sldId id="468" r:id="rId8"/>
    <p:sldId id="313" r:id="rId9"/>
    <p:sldId id="475" r:id="rId10"/>
    <p:sldId id="396" r:id="rId11"/>
    <p:sldId id="493" r:id="rId12"/>
    <p:sldId id="476" r:id="rId13"/>
    <p:sldId id="477" r:id="rId14"/>
    <p:sldId id="478" r:id="rId15"/>
    <p:sldId id="479" r:id="rId16"/>
    <p:sldId id="480" r:id="rId17"/>
    <p:sldId id="495" r:id="rId18"/>
    <p:sldId id="496" r:id="rId19"/>
    <p:sldId id="507" r:id="rId20"/>
    <p:sldId id="508" r:id="rId21"/>
    <p:sldId id="485" r:id="rId22"/>
    <p:sldId id="486" r:id="rId23"/>
    <p:sldId id="487" r:id="rId24"/>
    <p:sldId id="488" r:id="rId25"/>
    <p:sldId id="489" r:id="rId26"/>
    <p:sldId id="490" r:id="rId27"/>
    <p:sldId id="491" r:id="rId28"/>
    <p:sldId id="492" r:id="rId29"/>
    <p:sldId id="503" r:id="rId30"/>
    <p:sldId id="505" r:id="rId31"/>
    <p:sldId id="504" r:id="rId32"/>
    <p:sldId id="453" r:id="rId33"/>
    <p:sldId id="454" r:id="rId34"/>
    <p:sldId id="455" r:id="rId35"/>
    <p:sldId id="494" r:id="rId36"/>
    <p:sldId id="456" r:id="rId37"/>
    <p:sldId id="473" r:id="rId38"/>
    <p:sldId id="457" r:id="rId39"/>
    <p:sldId id="469" r:id="rId40"/>
    <p:sldId id="379" r:id="rId41"/>
    <p:sldId id="466" r:id="rId42"/>
    <p:sldId id="439" r:id="rId43"/>
    <p:sldId id="436" r:id="rId44"/>
    <p:sldId id="437" r:id="rId45"/>
    <p:sldId id="462" r:id="rId46"/>
    <p:sldId id="497" r:id="rId47"/>
    <p:sldId id="498" r:id="rId48"/>
    <p:sldId id="464" r:id="rId49"/>
    <p:sldId id="452" r:id="rId50"/>
    <p:sldId id="441" r:id="rId51"/>
    <p:sldId id="442" r:id="rId52"/>
    <p:sldId id="506" r:id="rId53"/>
    <p:sldId id="499" r:id="rId54"/>
    <p:sldId id="500" r:id="rId55"/>
    <p:sldId id="383" r:id="rId56"/>
    <p:sldId id="501" r:id="rId57"/>
    <p:sldId id="502" r:id="rId58"/>
    <p:sldId id="305" r:id="rId59"/>
    <p:sldId id="323" r:id="rId6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76" autoAdjust="0"/>
  </p:normalViewPr>
  <p:slideViewPr>
    <p:cSldViewPr>
      <p:cViewPr>
        <p:scale>
          <a:sx n="90" d="100"/>
          <a:sy n="90" d="100"/>
        </p:scale>
        <p:origin x="-8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77213-DE43-4126-A87C-FBB229D199A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MX"/>
        </a:p>
      </dgm:t>
    </dgm:pt>
    <dgm:pt modelId="{031D474E-EBEE-4557-A074-1EF587078B87}">
      <dgm:prSet phldrT="[Texto]"/>
      <dgm:spPr/>
      <dgm:t>
        <a:bodyPr/>
        <a:lstStyle/>
        <a:p>
          <a:r>
            <a:rPr lang="es-MX" dirty="0">
              <a:solidFill>
                <a:schemeClr val="tx1"/>
              </a:solidFill>
            </a:rPr>
            <a:t>Declaración Universal de los Derechos Humanos (Art. 19).</a:t>
          </a:r>
        </a:p>
      </dgm:t>
    </dgm:pt>
    <dgm:pt modelId="{FF92DE38-95D8-4E86-AE98-A1ECB2D6EC74}" type="parTrans" cxnId="{82FE56E7-8E03-487F-8488-9D3F2F69C911}">
      <dgm:prSet/>
      <dgm:spPr/>
      <dgm:t>
        <a:bodyPr/>
        <a:lstStyle/>
        <a:p>
          <a:endParaRPr lang="es-MX"/>
        </a:p>
      </dgm:t>
    </dgm:pt>
    <dgm:pt modelId="{27295510-4AFE-4F61-9258-F196941C44A9}" type="sibTrans" cxnId="{82FE56E7-8E03-487F-8488-9D3F2F69C911}">
      <dgm:prSet/>
      <dgm:spPr/>
      <dgm:t>
        <a:bodyPr/>
        <a:lstStyle/>
        <a:p>
          <a:endParaRPr lang="es-MX"/>
        </a:p>
      </dgm:t>
    </dgm:pt>
    <dgm:pt modelId="{EEE816B1-2495-4DFF-B6FB-E9612A247C60}">
      <dgm:prSet phldrT="[Texto]"/>
      <dgm:spPr/>
      <dgm:t>
        <a:bodyPr/>
        <a:lstStyle/>
        <a:p>
          <a:r>
            <a:rPr lang="es-MX" dirty="0">
              <a:solidFill>
                <a:schemeClr val="tx1"/>
              </a:solidFill>
            </a:rPr>
            <a:t>Pacto Internacional de los Derechos Civiles y Políticos (Art. 19).</a:t>
          </a:r>
          <a:endParaRPr lang="es-MX" dirty="0"/>
        </a:p>
      </dgm:t>
    </dgm:pt>
    <dgm:pt modelId="{25FBBADC-91FE-4DBB-84C8-7B8BFB7EF9A6}" type="parTrans" cxnId="{BA342592-0A4D-41A8-8AE6-F6752ADE7512}">
      <dgm:prSet/>
      <dgm:spPr/>
      <dgm:t>
        <a:bodyPr/>
        <a:lstStyle/>
        <a:p>
          <a:endParaRPr lang="es-MX"/>
        </a:p>
      </dgm:t>
    </dgm:pt>
    <dgm:pt modelId="{8B30FAE0-47EE-4096-8B4C-31E715A0D404}" type="sibTrans" cxnId="{BA342592-0A4D-41A8-8AE6-F6752ADE7512}">
      <dgm:prSet/>
      <dgm:spPr/>
      <dgm:t>
        <a:bodyPr/>
        <a:lstStyle/>
        <a:p>
          <a:endParaRPr lang="es-MX"/>
        </a:p>
      </dgm:t>
    </dgm:pt>
    <dgm:pt modelId="{65A251B6-E7B7-4168-B365-2921E226E235}" type="pres">
      <dgm:prSet presAssocID="{06D77213-DE43-4126-A87C-FBB229D199A7}" presName="compositeShape" presStyleCnt="0">
        <dgm:presLayoutVars>
          <dgm:chMax val="2"/>
          <dgm:dir/>
          <dgm:resizeHandles val="exact"/>
        </dgm:presLayoutVars>
      </dgm:prSet>
      <dgm:spPr/>
      <dgm:t>
        <a:bodyPr/>
        <a:lstStyle/>
        <a:p>
          <a:endParaRPr lang="es-MX"/>
        </a:p>
      </dgm:t>
    </dgm:pt>
    <dgm:pt modelId="{6C1BBF97-869F-4E54-921B-E2023F5DE493}" type="pres">
      <dgm:prSet presAssocID="{06D77213-DE43-4126-A87C-FBB229D199A7}" presName="ribbon" presStyleLbl="node1" presStyleIdx="0" presStyleCnt="1"/>
      <dgm:spPr/>
    </dgm:pt>
    <dgm:pt modelId="{FCF0C28F-880C-4741-9CE7-10ECDEC09B53}" type="pres">
      <dgm:prSet presAssocID="{06D77213-DE43-4126-A87C-FBB229D199A7}" presName="leftArrowText" presStyleLbl="node1" presStyleIdx="0" presStyleCnt="1">
        <dgm:presLayoutVars>
          <dgm:chMax val="0"/>
          <dgm:bulletEnabled val="1"/>
        </dgm:presLayoutVars>
      </dgm:prSet>
      <dgm:spPr/>
      <dgm:t>
        <a:bodyPr/>
        <a:lstStyle/>
        <a:p>
          <a:endParaRPr lang="es-MX"/>
        </a:p>
      </dgm:t>
    </dgm:pt>
    <dgm:pt modelId="{A9BB3C5D-07EE-456D-9487-0FFA2CC598EB}" type="pres">
      <dgm:prSet presAssocID="{06D77213-DE43-4126-A87C-FBB229D199A7}" presName="rightArrowText" presStyleLbl="node1" presStyleIdx="0" presStyleCnt="1">
        <dgm:presLayoutVars>
          <dgm:chMax val="0"/>
          <dgm:bulletEnabled val="1"/>
        </dgm:presLayoutVars>
      </dgm:prSet>
      <dgm:spPr/>
      <dgm:t>
        <a:bodyPr/>
        <a:lstStyle/>
        <a:p>
          <a:endParaRPr lang="es-MX"/>
        </a:p>
      </dgm:t>
    </dgm:pt>
  </dgm:ptLst>
  <dgm:cxnLst>
    <dgm:cxn modelId="{2C1D256D-E3F9-44F3-BC25-77FFE01284D0}" type="presOf" srcId="{06D77213-DE43-4126-A87C-FBB229D199A7}" destId="{65A251B6-E7B7-4168-B365-2921E226E235}" srcOrd="0" destOrd="0" presId="urn:microsoft.com/office/officeart/2005/8/layout/arrow6"/>
    <dgm:cxn modelId="{82FE56E7-8E03-487F-8488-9D3F2F69C911}" srcId="{06D77213-DE43-4126-A87C-FBB229D199A7}" destId="{031D474E-EBEE-4557-A074-1EF587078B87}" srcOrd="0" destOrd="0" parTransId="{FF92DE38-95D8-4E86-AE98-A1ECB2D6EC74}" sibTransId="{27295510-4AFE-4F61-9258-F196941C44A9}"/>
    <dgm:cxn modelId="{54ACEE17-0EE5-4494-BE11-CC99127CA713}" type="presOf" srcId="{031D474E-EBEE-4557-A074-1EF587078B87}" destId="{FCF0C28F-880C-4741-9CE7-10ECDEC09B53}" srcOrd="0" destOrd="0" presId="urn:microsoft.com/office/officeart/2005/8/layout/arrow6"/>
    <dgm:cxn modelId="{BA342592-0A4D-41A8-8AE6-F6752ADE7512}" srcId="{06D77213-DE43-4126-A87C-FBB229D199A7}" destId="{EEE816B1-2495-4DFF-B6FB-E9612A247C60}" srcOrd="1" destOrd="0" parTransId="{25FBBADC-91FE-4DBB-84C8-7B8BFB7EF9A6}" sibTransId="{8B30FAE0-47EE-4096-8B4C-31E715A0D404}"/>
    <dgm:cxn modelId="{4E572EEF-BD05-42A3-B4DC-625CFE173093}" type="presOf" srcId="{EEE816B1-2495-4DFF-B6FB-E9612A247C60}" destId="{A9BB3C5D-07EE-456D-9487-0FFA2CC598EB}" srcOrd="0" destOrd="0" presId="urn:microsoft.com/office/officeart/2005/8/layout/arrow6"/>
    <dgm:cxn modelId="{212E1DCA-B307-4CA8-95C2-1B9223207115}" type="presParOf" srcId="{65A251B6-E7B7-4168-B365-2921E226E235}" destId="{6C1BBF97-869F-4E54-921B-E2023F5DE493}" srcOrd="0" destOrd="0" presId="urn:microsoft.com/office/officeart/2005/8/layout/arrow6"/>
    <dgm:cxn modelId="{82808F72-648F-4D89-AA57-507B3DF7FB38}" type="presParOf" srcId="{65A251B6-E7B7-4168-B365-2921E226E235}" destId="{FCF0C28F-880C-4741-9CE7-10ECDEC09B53}" srcOrd="1" destOrd="0" presId="urn:microsoft.com/office/officeart/2005/8/layout/arrow6"/>
    <dgm:cxn modelId="{983FB458-72B8-46BA-BFF0-CBAF29F94978}" type="presParOf" srcId="{65A251B6-E7B7-4168-B365-2921E226E235}" destId="{A9BB3C5D-07EE-456D-9487-0FFA2CC598E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6F2821-46C3-4860-A210-DF39A9531F47}" type="doc">
      <dgm:prSet loTypeId="urn:microsoft.com/office/officeart/2005/8/layout/vProcess5" loCatId="process" qsTypeId="urn:microsoft.com/office/officeart/2005/8/quickstyle/3d9" qsCatId="3D" csTypeId="urn:microsoft.com/office/officeart/2005/8/colors/accent1_2" csCatId="accent1" phldr="1"/>
      <dgm:spPr/>
      <dgm:t>
        <a:bodyPr/>
        <a:lstStyle/>
        <a:p>
          <a:endParaRPr lang="es-MX"/>
        </a:p>
      </dgm:t>
    </dgm:pt>
    <dgm:pt modelId="{E6DAAD48-2317-4152-9397-1A29767CC2DB}">
      <dgm:prSet phldrT="[Texto]"/>
      <dgm:spPr/>
      <dgm:t>
        <a:bodyPr/>
        <a:lstStyle/>
        <a:p>
          <a:r>
            <a:rPr lang="es-MX" dirty="0" smtClean="0">
              <a:solidFill>
                <a:schemeClr val="tx2">
                  <a:lumMod val="90000"/>
                  <a:lumOff val="10000"/>
                </a:schemeClr>
              </a:solidFill>
            </a:rPr>
            <a:t>Interés simple</a:t>
          </a:r>
          <a:endParaRPr lang="es-MX" dirty="0">
            <a:solidFill>
              <a:schemeClr val="tx2">
                <a:lumMod val="90000"/>
                <a:lumOff val="10000"/>
              </a:schemeClr>
            </a:solidFill>
          </a:endParaRPr>
        </a:p>
      </dgm:t>
    </dgm:pt>
    <dgm:pt modelId="{0CAE4033-52B9-4269-9EB5-D14C5B4C4703}" type="parTrans" cxnId="{2F961208-6219-485C-8F90-9C3C314A9B96}">
      <dgm:prSet/>
      <dgm:spPr/>
      <dgm:t>
        <a:bodyPr/>
        <a:lstStyle/>
        <a:p>
          <a:endParaRPr lang="es-MX"/>
        </a:p>
      </dgm:t>
    </dgm:pt>
    <dgm:pt modelId="{13650325-833A-4906-9012-9D94313BA8D1}" type="sibTrans" cxnId="{2F961208-6219-485C-8F90-9C3C314A9B96}">
      <dgm:prSet/>
      <dgm:spPr/>
      <dgm:t>
        <a:bodyPr/>
        <a:lstStyle/>
        <a:p>
          <a:endParaRPr lang="es-MX"/>
        </a:p>
      </dgm:t>
    </dgm:pt>
    <dgm:pt modelId="{0D975F16-26FC-4CF9-8EE8-D51E8DF327EE}">
      <dgm:prSet phldrT="[Texto]"/>
      <dgm:spPr/>
      <dgm:t>
        <a:bodyPr/>
        <a:lstStyle/>
        <a:p>
          <a:r>
            <a:rPr lang="es-MX" dirty="0" smtClean="0">
              <a:solidFill>
                <a:schemeClr val="tx2">
                  <a:lumMod val="90000"/>
                  <a:lumOff val="10000"/>
                </a:schemeClr>
              </a:solidFill>
            </a:rPr>
            <a:t>Principio de gratuidad</a:t>
          </a:r>
          <a:endParaRPr lang="es-MX" dirty="0">
            <a:solidFill>
              <a:schemeClr val="tx2">
                <a:lumMod val="90000"/>
                <a:lumOff val="10000"/>
              </a:schemeClr>
            </a:solidFill>
          </a:endParaRPr>
        </a:p>
      </dgm:t>
    </dgm:pt>
    <dgm:pt modelId="{798F92F6-04D2-4FFD-AE25-9E3B26E168C9}" type="parTrans" cxnId="{CFF3DE13-ECC1-4642-93EF-026D99A9AE01}">
      <dgm:prSet/>
      <dgm:spPr/>
      <dgm:t>
        <a:bodyPr/>
        <a:lstStyle/>
        <a:p>
          <a:endParaRPr lang="es-MX"/>
        </a:p>
      </dgm:t>
    </dgm:pt>
    <dgm:pt modelId="{D2BCE089-E1F7-4D0B-9DE1-0F525BF9E7B5}" type="sibTrans" cxnId="{CFF3DE13-ECC1-4642-93EF-026D99A9AE01}">
      <dgm:prSet/>
      <dgm:spPr/>
      <dgm:t>
        <a:bodyPr/>
        <a:lstStyle/>
        <a:p>
          <a:endParaRPr lang="es-MX"/>
        </a:p>
      </dgm:t>
    </dgm:pt>
    <dgm:pt modelId="{CAF0844A-3D80-4333-B47E-E945A83D060E}">
      <dgm:prSet phldrT="[Texto]"/>
      <dgm:spPr/>
      <dgm:t>
        <a:bodyPr/>
        <a:lstStyle/>
        <a:p>
          <a:r>
            <a:rPr lang="es-MX" dirty="0" smtClean="0">
              <a:solidFill>
                <a:schemeClr val="tx2">
                  <a:lumMod val="90000"/>
                  <a:lumOff val="10000"/>
                </a:schemeClr>
              </a:solidFill>
            </a:rPr>
            <a:t>Mecanismos de acceso a la información y procedimientos de revisión expeditos</a:t>
          </a:r>
          <a:endParaRPr lang="es-MX" dirty="0">
            <a:solidFill>
              <a:schemeClr val="tx2">
                <a:lumMod val="90000"/>
                <a:lumOff val="10000"/>
              </a:schemeClr>
            </a:solidFill>
          </a:endParaRPr>
        </a:p>
      </dgm:t>
    </dgm:pt>
    <dgm:pt modelId="{31EB6DCE-66BB-487C-A570-6F3E983913B2}" type="parTrans" cxnId="{4EB954EE-4649-4E8E-8ED7-275B2AAAF785}">
      <dgm:prSet/>
      <dgm:spPr/>
      <dgm:t>
        <a:bodyPr/>
        <a:lstStyle/>
        <a:p>
          <a:endParaRPr lang="es-MX"/>
        </a:p>
      </dgm:t>
    </dgm:pt>
    <dgm:pt modelId="{59E00C8D-38F8-485E-8DAA-1A718F878D82}" type="sibTrans" cxnId="{4EB954EE-4649-4E8E-8ED7-275B2AAAF785}">
      <dgm:prSet/>
      <dgm:spPr/>
      <dgm:t>
        <a:bodyPr/>
        <a:lstStyle/>
        <a:p>
          <a:endParaRPr lang="es-MX"/>
        </a:p>
      </dgm:t>
    </dgm:pt>
    <dgm:pt modelId="{32F435AB-8B79-493A-8413-3BBE18B39BC4}" type="pres">
      <dgm:prSet presAssocID="{536F2821-46C3-4860-A210-DF39A9531F47}" presName="outerComposite" presStyleCnt="0">
        <dgm:presLayoutVars>
          <dgm:chMax val="5"/>
          <dgm:dir/>
          <dgm:resizeHandles val="exact"/>
        </dgm:presLayoutVars>
      </dgm:prSet>
      <dgm:spPr/>
      <dgm:t>
        <a:bodyPr/>
        <a:lstStyle/>
        <a:p>
          <a:endParaRPr lang="es-MX"/>
        </a:p>
      </dgm:t>
    </dgm:pt>
    <dgm:pt modelId="{0CC80DBA-663E-42AF-A215-198A01F254D1}" type="pres">
      <dgm:prSet presAssocID="{536F2821-46C3-4860-A210-DF39A9531F47}" presName="dummyMaxCanvas" presStyleCnt="0">
        <dgm:presLayoutVars/>
      </dgm:prSet>
      <dgm:spPr/>
    </dgm:pt>
    <dgm:pt modelId="{E4173F45-89EB-4B36-98C2-E63C595395CF}" type="pres">
      <dgm:prSet presAssocID="{536F2821-46C3-4860-A210-DF39A9531F47}" presName="ThreeNodes_1" presStyleLbl="node1" presStyleIdx="0" presStyleCnt="3">
        <dgm:presLayoutVars>
          <dgm:bulletEnabled val="1"/>
        </dgm:presLayoutVars>
      </dgm:prSet>
      <dgm:spPr/>
      <dgm:t>
        <a:bodyPr/>
        <a:lstStyle/>
        <a:p>
          <a:endParaRPr lang="es-MX"/>
        </a:p>
      </dgm:t>
    </dgm:pt>
    <dgm:pt modelId="{E1367F20-42B8-4AED-BEF7-F286FB095212}" type="pres">
      <dgm:prSet presAssocID="{536F2821-46C3-4860-A210-DF39A9531F47}" presName="ThreeNodes_2" presStyleLbl="node1" presStyleIdx="1" presStyleCnt="3" custLinFactNeighborX="780" custLinFactNeighborY="3724">
        <dgm:presLayoutVars>
          <dgm:bulletEnabled val="1"/>
        </dgm:presLayoutVars>
      </dgm:prSet>
      <dgm:spPr/>
      <dgm:t>
        <a:bodyPr/>
        <a:lstStyle/>
        <a:p>
          <a:endParaRPr lang="es-MX"/>
        </a:p>
      </dgm:t>
    </dgm:pt>
    <dgm:pt modelId="{0810A2CE-CC5B-4756-894D-1826F490384C}" type="pres">
      <dgm:prSet presAssocID="{536F2821-46C3-4860-A210-DF39A9531F47}" presName="ThreeNodes_3" presStyleLbl="node1" presStyleIdx="2" presStyleCnt="3">
        <dgm:presLayoutVars>
          <dgm:bulletEnabled val="1"/>
        </dgm:presLayoutVars>
      </dgm:prSet>
      <dgm:spPr/>
      <dgm:t>
        <a:bodyPr/>
        <a:lstStyle/>
        <a:p>
          <a:endParaRPr lang="es-MX"/>
        </a:p>
      </dgm:t>
    </dgm:pt>
    <dgm:pt modelId="{073A1B8F-4A27-4A01-AE72-E8379D2AC7D1}" type="pres">
      <dgm:prSet presAssocID="{536F2821-46C3-4860-A210-DF39A9531F47}" presName="ThreeConn_1-2" presStyleLbl="fgAccFollowNode1" presStyleIdx="0" presStyleCnt="2">
        <dgm:presLayoutVars>
          <dgm:bulletEnabled val="1"/>
        </dgm:presLayoutVars>
      </dgm:prSet>
      <dgm:spPr/>
      <dgm:t>
        <a:bodyPr/>
        <a:lstStyle/>
        <a:p>
          <a:endParaRPr lang="es-MX"/>
        </a:p>
      </dgm:t>
    </dgm:pt>
    <dgm:pt modelId="{9C8086AC-E7E3-41FA-97F4-BDB600160857}" type="pres">
      <dgm:prSet presAssocID="{536F2821-46C3-4860-A210-DF39A9531F47}" presName="ThreeConn_2-3" presStyleLbl="fgAccFollowNode1" presStyleIdx="1" presStyleCnt="2">
        <dgm:presLayoutVars>
          <dgm:bulletEnabled val="1"/>
        </dgm:presLayoutVars>
      </dgm:prSet>
      <dgm:spPr/>
      <dgm:t>
        <a:bodyPr/>
        <a:lstStyle/>
        <a:p>
          <a:endParaRPr lang="es-MX"/>
        </a:p>
      </dgm:t>
    </dgm:pt>
    <dgm:pt modelId="{1335A634-DCD3-4BA5-97F4-C0D15D010CCC}" type="pres">
      <dgm:prSet presAssocID="{536F2821-46C3-4860-A210-DF39A9531F47}" presName="ThreeNodes_1_text" presStyleLbl="node1" presStyleIdx="2" presStyleCnt="3">
        <dgm:presLayoutVars>
          <dgm:bulletEnabled val="1"/>
        </dgm:presLayoutVars>
      </dgm:prSet>
      <dgm:spPr/>
      <dgm:t>
        <a:bodyPr/>
        <a:lstStyle/>
        <a:p>
          <a:endParaRPr lang="es-MX"/>
        </a:p>
      </dgm:t>
    </dgm:pt>
    <dgm:pt modelId="{361199B5-9A7E-4B10-A240-50D6EC52A7DB}" type="pres">
      <dgm:prSet presAssocID="{536F2821-46C3-4860-A210-DF39A9531F47}" presName="ThreeNodes_2_text" presStyleLbl="node1" presStyleIdx="2" presStyleCnt="3">
        <dgm:presLayoutVars>
          <dgm:bulletEnabled val="1"/>
        </dgm:presLayoutVars>
      </dgm:prSet>
      <dgm:spPr/>
      <dgm:t>
        <a:bodyPr/>
        <a:lstStyle/>
        <a:p>
          <a:endParaRPr lang="es-MX"/>
        </a:p>
      </dgm:t>
    </dgm:pt>
    <dgm:pt modelId="{186A1F7A-7FBF-444A-8F92-363C28A23BF5}" type="pres">
      <dgm:prSet presAssocID="{536F2821-46C3-4860-A210-DF39A9531F47}" presName="ThreeNodes_3_text" presStyleLbl="node1" presStyleIdx="2" presStyleCnt="3">
        <dgm:presLayoutVars>
          <dgm:bulletEnabled val="1"/>
        </dgm:presLayoutVars>
      </dgm:prSet>
      <dgm:spPr/>
      <dgm:t>
        <a:bodyPr/>
        <a:lstStyle/>
        <a:p>
          <a:endParaRPr lang="es-MX"/>
        </a:p>
      </dgm:t>
    </dgm:pt>
  </dgm:ptLst>
  <dgm:cxnLst>
    <dgm:cxn modelId="{4EB954EE-4649-4E8E-8ED7-275B2AAAF785}" srcId="{536F2821-46C3-4860-A210-DF39A9531F47}" destId="{CAF0844A-3D80-4333-B47E-E945A83D060E}" srcOrd="2" destOrd="0" parTransId="{31EB6DCE-66BB-487C-A570-6F3E983913B2}" sibTransId="{59E00C8D-38F8-485E-8DAA-1A718F878D82}"/>
    <dgm:cxn modelId="{BC4CC0AF-C2A8-42EE-BB69-5D9A161B21CF}" type="presOf" srcId="{CAF0844A-3D80-4333-B47E-E945A83D060E}" destId="{186A1F7A-7FBF-444A-8F92-363C28A23BF5}" srcOrd="1" destOrd="0" presId="urn:microsoft.com/office/officeart/2005/8/layout/vProcess5"/>
    <dgm:cxn modelId="{1406E077-39EC-486A-905F-1CFBB356E035}" type="presOf" srcId="{0D975F16-26FC-4CF9-8EE8-D51E8DF327EE}" destId="{361199B5-9A7E-4B10-A240-50D6EC52A7DB}" srcOrd="1" destOrd="0" presId="urn:microsoft.com/office/officeart/2005/8/layout/vProcess5"/>
    <dgm:cxn modelId="{EA5EAD1E-FF59-41DC-B6FC-1B1C1D5047F0}" type="presOf" srcId="{CAF0844A-3D80-4333-B47E-E945A83D060E}" destId="{0810A2CE-CC5B-4756-894D-1826F490384C}" srcOrd="0" destOrd="0" presId="urn:microsoft.com/office/officeart/2005/8/layout/vProcess5"/>
    <dgm:cxn modelId="{CFF3DE13-ECC1-4642-93EF-026D99A9AE01}" srcId="{536F2821-46C3-4860-A210-DF39A9531F47}" destId="{0D975F16-26FC-4CF9-8EE8-D51E8DF327EE}" srcOrd="1" destOrd="0" parTransId="{798F92F6-04D2-4FFD-AE25-9E3B26E168C9}" sibTransId="{D2BCE089-E1F7-4D0B-9DE1-0F525BF9E7B5}"/>
    <dgm:cxn modelId="{62DC9812-12DF-4659-BA99-97B71E627317}" type="presOf" srcId="{D2BCE089-E1F7-4D0B-9DE1-0F525BF9E7B5}" destId="{9C8086AC-E7E3-41FA-97F4-BDB600160857}" srcOrd="0" destOrd="0" presId="urn:microsoft.com/office/officeart/2005/8/layout/vProcess5"/>
    <dgm:cxn modelId="{E6CE6179-7842-4E07-ADA8-5B040449CD38}" type="presOf" srcId="{13650325-833A-4906-9012-9D94313BA8D1}" destId="{073A1B8F-4A27-4A01-AE72-E8379D2AC7D1}" srcOrd="0" destOrd="0" presId="urn:microsoft.com/office/officeart/2005/8/layout/vProcess5"/>
    <dgm:cxn modelId="{2F961208-6219-485C-8F90-9C3C314A9B96}" srcId="{536F2821-46C3-4860-A210-DF39A9531F47}" destId="{E6DAAD48-2317-4152-9397-1A29767CC2DB}" srcOrd="0" destOrd="0" parTransId="{0CAE4033-52B9-4269-9EB5-D14C5B4C4703}" sibTransId="{13650325-833A-4906-9012-9D94313BA8D1}"/>
    <dgm:cxn modelId="{BA910E93-84BF-472B-940B-86821CB7F8B8}" type="presOf" srcId="{536F2821-46C3-4860-A210-DF39A9531F47}" destId="{32F435AB-8B79-493A-8413-3BBE18B39BC4}" srcOrd="0" destOrd="0" presId="urn:microsoft.com/office/officeart/2005/8/layout/vProcess5"/>
    <dgm:cxn modelId="{CDD56FEA-492D-42B3-BC21-8196622C1D5B}" type="presOf" srcId="{0D975F16-26FC-4CF9-8EE8-D51E8DF327EE}" destId="{E1367F20-42B8-4AED-BEF7-F286FB095212}" srcOrd="0" destOrd="0" presId="urn:microsoft.com/office/officeart/2005/8/layout/vProcess5"/>
    <dgm:cxn modelId="{6FF0CFEE-2940-458A-A912-BFE811917D7D}" type="presOf" srcId="{E6DAAD48-2317-4152-9397-1A29767CC2DB}" destId="{1335A634-DCD3-4BA5-97F4-C0D15D010CCC}" srcOrd="1" destOrd="0" presId="urn:microsoft.com/office/officeart/2005/8/layout/vProcess5"/>
    <dgm:cxn modelId="{ACA0C562-F194-4DEA-B669-9F74C4421113}" type="presOf" srcId="{E6DAAD48-2317-4152-9397-1A29767CC2DB}" destId="{E4173F45-89EB-4B36-98C2-E63C595395CF}" srcOrd="0" destOrd="0" presId="urn:microsoft.com/office/officeart/2005/8/layout/vProcess5"/>
    <dgm:cxn modelId="{C0EF87EB-3E04-473D-80D4-77648A5CFD6A}" type="presParOf" srcId="{32F435AB-8B79-493A-8413-3BBE18B39BC4}" destId="{0CC80DBA-663E-42AF-A215-198A01F254D1}" srcOrd="0" destOrd="0" presId="urn:microsoft.com/office/officeart/2005/8/layout/vProcess5"/>
    <dgm:cxn modelId="{2D1F2EB0-94D7-4571-9338-82D8E8DC53FF}" type="presParOf" srcId="{32F435AB-8B79-493A-8413-3BBE18B39BC4}" destId="{E4173F45-89EB-4B36-98C2-E63C595395CF}" srcOrd="1" destOrd="0" presId="urn:microsoft.com/office/officeart/2005/8/layout/vProcess5"/>
    <dgm:cxn modelId="{CC2C3969-1595-4E1C-A764-B99DB08C5623}" type="presParOf" srcId="{32F435AB-8B79-493A-8413-3BBE18B39BC4}" destId="{E1367F20-42B8-4AED-BEF7-F286FB095212}" srcOrd="2" destOrd="0" presId="urn:microsoft.com/office/officeart/2005/8/layout/vProcess5"/>
    <dgm:cxn modelId="{9E427B4F-8BF9-40A1-BC49-F382AC1DF766}" type="presParOf" srcId="{32F435AB-8B79-493A-8413-3BBE18B39BC4}" destId="{0810A2CE-CC5B-4756-894D-1826F490384C}" srcOrd="3" destOrd="0" presId="urn:microsoft.com/office/officeart/2005/8/layout/vProcess5"/>
    <dgm:cxn modelId="{783CD96E-7652-44D3-959F-10FF450426EA}" type="presParOf" srcId="{32F435AB-8B79-493A-8413-3BBE18B39BC4}" destId="{073A1B8F-4A27-4A01-AE72-E8379D2AC7D1}" srcOrd="4" destOrd="0" presId="urn:microsoft.com/office/officeart/2005/8/layout/vProcess5"/>
    <dgm:cxn modelId="{6167EB78-45EF-4D13-9BDE-9F481C46D06D}" type="presParOf" srcId="{32F435AB-8B79-493A-8413-3BBE18B39BC4}" destId="{9C8086AC-E7E3-41FA-97F4-BDB600160857}" srcOrd="5" destOrd="0" presId="urn:microsoft.com/office/officeart/2005/8/layout/vProcess5"/>
    <dgm:cxn modelId="{7AFC8DF8-8BC9-4FC3-A2D9-CE6B5DD235B3}" type="presParOf" srcId="{32F435AB-8B79-493A-8413-3BBE18B39BC4}" destId="{1335A634-DCD3-4BA5-97F4-C0D15D010CCC}" srcOrd="6" destOrd="0" presId="urn:microsoft.com/office/officeart/2005/8/layout/vProcess5"/>
    <dgm:cxn modelId="{86197854-D962-4118-AD3D-EB6161334C5D}" type="presParOf" srcId="{32F435AB-8B79-493A-8413-3BBE18B39BC4}" destId="{361199B5-9A7E-4B10-A240-50D6EC52A7DB}" srcOrd="7" destOrd="0" presId="urn:microsoft.com/office/officeart/2005/8/layout/vProcess5"/>
    <dgm:cxn modelId="{2AC9FF7A-2865-4B4D-A36B-85152B4767D3}" type="presParOf" srcId="{32F435AB-8B79-493A-8413-3BBE18B39BC4}" destId="{186A1F7A-7FBF-444A-8F92-363C28A23B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23C511-67E0-4F17-857B-914E45124C00}"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es-MX"/>
        </a:p>
      </dgm:t>
    </dgm:pt>
    <dgm:pt modelId="{BFD21DA1-CE24-40CA-AE6D-6324CDD41AD3}">
      <dgm:prSet phldrT="[Texto]"/>
      <dgm:spPr/>
      <dgm:t>
        <a:bodyPr/>
        <a:lstStyle/>
        <a:p>
          <a:r>
            <a:rPr lang="es-MX" dirty="0" smtClean="0">
              <a:solidFill>
                <a:schemeClr val="tx2">
                  <a:lumMod val="90000"/>
                  <a:lumOff val="10000"/>
                </a:schemeClr>
              </a:solidFill>
            </a:rPr>
            <a:t>Sujeto Obligado</a:t>
          </a:r>
          <a:endParaRPr lang="es-MX" dirty="0">
            <a:solidFill>
              <a:schemeClr val="tx2">
                <a:lumMod val="90000"/>
                <a:lumOff val="10000"/>
              </a:schemeClr>
            </a:solidFill>
          </a:endParaRPr>
        </a:p>
      </dgm:t>
    </dgm:pt>
    <dgm:pt modelId="{93E2AF9C-1DC8-4E34-B7E8-4FA105E13CF5}" type="parTrans" cxnId="{38224F17-B5C4-4A16-AAAC-496016DB056C}">
      <dgm:prSet/>
      <dgm:spPr/>
      <dgm:t>
        <a:bodyPr/>
        <a:lstStyle/>
        <a:p>
          <a:endParaRPr lang="es-MX"/>
        </a:p>
      </dgm:t>
    </dgm:pt>
    <dgm:pt modelId="{80023B4D-5ECA-4CDB-968D-C8078D650FEE}" type="sibTrans" cxnId="{38224F17-B5C4-4A16-AAAC-496016DB056C}">
      <dgm:prSet/>
      <dgm:spPr/>
      <dgm:t>
        <a:bodyPr/>
        <a:lstStyle/>
        <a:p>
          <a:endParaRPr lang="es-MX"/>
        </a:p>
      </dgm:t>
    </dgm:pt>
    <dgm:pt modelId="{094F2B64-2310-431B-B3BD-E64609B28F2E}">
      <dgm:prSet phldrT="[Texto]"/>
      <dgm:spPr/>
      <dgm:t>
        <a:bodyPr/>
        <a:lstStyle/>
        <a:p>
          <a:r>
            <a:rPr lang="es-MX" dirty="0" smtClean="0">
              <a:solidFill>
                <a:schemeClr val="tx2">
                  <a:lumMod val="90000"/>
                  <a:lumOff val="10000"/>
                </a:schemeClr>
              </a:solidFill>
            </a:rPr>
            <a:t>Unidad de Transparencia</a:t>
          </a:r>
          <a:endParaRPr lang="es-MX" dirty="0">
            <a:solidFill>
              <a:schemeClr val="tx2">
                <a:lumMod val="90000"/>
                <a:lumOff val="10000"/>
              </a:schemeClr>
            </a:solidFill>
          </a:endParaRPr>
        </a:p>
      </dgm:t>
    </dgm:pt>
    <dgm:pt modelId="{94998EA9-EA3E-436F-8056-B43E820BBF14}" type="parTrans" cxnId="{B6A7CA9F-711E-4CB7-9A6C-4BFA19B47D67}">
      <dgm:prSet/>
      <dgm:spPr/>
      <dgm:t>
        <a:bodyPr/>
        <a:lstStyle/>
        <a:p>
          <a:endParaRPr lang="es-MX"/>
        </a:p>
      </dgm:t>
    </dgm:pt>
    <dgm:pt modelId="{610D6286-55C4-428F-8156-0CA86D0472E0}" type="sibTrans" cxnId="{B6A7CA9F-711E-4CB7-9A6C-4BFA19B47D67}">
      <dgm:prSet/>
      <dgm:spPr/>
      <dgm:t>
        <a:bodyPr/>
        <a:lstStyle/>
        <a:p>
          <a:endParaRPr lang="es-MX"/>
        </a:p>
      </dgm:t>
    </dgm:pt>
    <dgm:pt modelId="{BEAC0F5A-CD14-4BBD-AC29-3F52CDAAE12A}">
      <dgm:prSet phldrT="[Texto]"/>
      <dgm:spPr/>
      <dgm:t>
        <a:bodyPr/>
        <a:lstStyle/>
        <a:p>
          <a:r>
            <a:rPr lang="es-MX" dirty="0" smtClean="0">
              <a:solidFill>
                <a:schemeClr val="tx2">
                  <a:lumMod val="90000"/>
                  <a:lumOff val="10000"/>
                </a:schemeClr>
              </a:solidFill>
            </a:rPr>
            <a:t>Comité de Transparencia</a:t>
          </a:r>
          <a:endParaRPr lang="es-MX" dirty="0">
            <a:solidFill>
              <a:schemeClr val="tx2">
                <a:lumMod val="90000"/>
                <a:lumOff val="10000"/>
              </a:schemeClr>
            </a:solidFill>
          </a:endParaRPr>
        </a:p>
      </dgm:t>
    </dgm:pt>
    <dgm:pt modelId="{FB0520F7-9652-46A3-9804-447F4B53F36E}" type="parTrans" cxnId="{14D3603B-97CA-457B-B036-3A6016381A5A}">
      <dgm:prSet/>
      <dgm:spPr/>
      <dgm:t>
        <a:bodyPr/>
        <a:lstStyle/>
        <a:p>
          <a:endParaRPr lang="es-MX"/>
        </a:p>
      </dgm:t>
    </dgm:pt>
    <dgm:pt modelId="{BE3E4AAF-C72B-4162-B508-48887D048756}" type="sibTrans" cxnId="{14D3603B-97CA-457B-B036-3A6016381A5A}">
      <dgm:prSet/>
      <dgm:spPr/>
      <dgm:t>
        <a:bodyPr/>
        <a:lstStyle/>
        <a:p>
          <a:endParaRPr lang="es-MX"/>
        </a:p>
      </dgm:t>
    </dgm:pt>
    <dgm:pt modelId="{3836AC41-67E2-4A76-88FF-EFC44610884F}">
      <dgm:prSet phldrT="[Texto]"/>
      <dgm:spPr/>
      <dgm:t>
        <a:bodyPr/>
        <a:lstStyle/>
        <a:p>
          <a:r>
            <a:rPr lang="es-MX" dirty="0" smtClean="0">
              <a:solidFill>
                <a:schemeClr val="tx2">
                  <a:lumMod val="90000"/>
                  <a:lumOff val="10000"/>
                </a:schemeClr>
              </a:solidFill>
            </a:rPr>
            <a:t>Obligaciones de Transparencia y su cumplimiento</a:t>
          </a:r>
          <a:endParaRPr lang="es-MX" dirty="0">
            <a:solidFill>
              <a:schemeClr val="tx2">
                <a:lumMod val="90000"/>
                <a:lumOff val="10000"/>
              </a:schemeClr>
            </a:solidFill>
          </a:endParaRPr>
        </a:p>
      </dgm:t>
    </dgm:pt>
    <dgm:pt modelId="{5E26A396-BC4E-46B6-ACF7-8BD4B5501170}" type="parTrans" cxnId="{68E061F4-9E60-4BB0-95DD-39A70EFD6289}">
      <dgm:prSet/>
      <dgm:spPr/>
      <dgm:t>
        <a:bodyPr/>
        <a:lstStyle/>
        <a:p>
          <a:endParaRPr lang="es-MX"/>
        </a:p>
      </dgm:t>
    </dgm:pt>
    <dgm:pt modelId="{27624B49-23A8-4052-8051-0596E95FB223}" type="sibTrans" cxnId="{68E061F4-9E60-4BB0-95DD-39A70EFD6289}">
      <dgm:prSet/>
      <dgm:spPr/>
      <dgm:t>
        <a:bodyPr/>
        <a:lstStyle/>
        <a:p>
          <a:endParaRPr lang="es-MX"/>
        </a:p>
      </dgm:t>
    </dgm:pt>
    <dgm:pt modelId="{8F0ADCA7-D572-4E24-BEC5-17400657C027}">
      <dgm:prSet phldrT="[Texto]"/>
      <dgm:spPr/>
      <dgm:t>
        <a:bodyPr/>
        <a:lstStyle/>
        <a:p>
          <a:r>
            <a:rPr lang="es-MX" dirty="0" smtClean="0">
              <a:solidFill>
                <a:schemeClr val="tx2">
                  <a:lumMod val="90000"/>
                  <a:lumOff val="10000"/>
                </a:schemeClr>
              </a:solidFill>
            </a:rPr>
            <a:t>Sanciones</a:t>
          </a:r>
          <a:endParaRPr lang="es-MX" dirty="0">
            <a:solidFill>
              <a:schemeClr val="tx2">
                <a:lumMod val="90000"/>
                <a:lumOff val="10000"/>
              </a:schemeClr>
            </a:solidFill>
          </a:endParaRPr>
        </a:p>
      </dgm:t>
    </dgm:pt>
    <dgm:pt modelId="{F79FBF4E-221F-42EE-A2AA-30E459715B06}" type="parTrans" cxnId="{69A725CF-1FB8-4B50-8EB2-321B0D98F500}">
      <dgm:prSet/>
      <dgm:spPr/>
      <dgm:t>
        <a:bodyPr/>
        <a:lstStyle/>
        <a:p>
          <a:endParaRPr lang="es-MX"/>
        </a:p>
      </dgm:t>
    </dgm:pt>
    <dgm:pt modelId="{9619E079-8BC0-4C86-A97D-9D05ED9088C2}" type="sibTrans" cxnId="{69A725CF-1FB8-4B50-8EB2-321B0D98F500}">
      <dgm:prSet/>
      <dgm:spPr/>
      <dgm:t>
        <a:bodyPr/>
        <a:lstStyle/>
        <a:p>
          <a:endParaRPr lang="es-MX"/>
        </a:p>
      </dgm:t>
    </dgm:pt>
    <dgm:pt modelId="{0D34383B-9044-4B64-ACE0-04F86C4252D9}" type="pres">
      <dgm:prSet presAssocID="{C923C511-67E0-4F17-857B-914E45124C00}" presName="Name0" presStyleCnt="0">
        <dgm:presLayoutVars>
          <dgm:chMax val="1"/>
          <dgm:chPref val="1"/>
          <dgm:dir/>
          <dgm:animOne val="branch"/>
          <dgm:animLvl val="lvl"/>
        </dgm:presLayoutVars>
      </dgm:prSet>
      <dgm:spPr/>
      <dgm:t>
        <a:bodyPr/>
        <a:lstStyle/>
        <a:p>
          <a:endParaRPr lang="es-MX"/>
        </a:p>
      </dgm:t>
    </dgm:pt>
    <dgm:pt modelId="{A369FF01-60CF-455E-90FA-1D85C8E5378E}" type="pres">
      <dgm:prSet presAssocID="{BFD21DA1-CE24-40CA-AE6D-6324CDD41AD3}" presName="singleCycle" presStyleCnt="0"/>
      <dgm:spPr/>
      <dgm:t>
        <a:bodyPr/>
        <a:lstStyle/>
        <a:p>
          <a:endParaRPr lang="es-MX"/>
        </a:p>
      </dgm:t>
    </dgm:pt>
    <dgm:pt modelId="{D54AC80F-3E5A-47CF-92D5-02C57041ABCE}" type="pres">
      <dgm:prSet presAssocID="{BFD21DA1-CE24-40CA-AE6D-6324CDD41AD3}" presName="singleCenter" presStyleLbl="node1" presStyleIdx="0" presStyleCnt="5">
        <dgm:presLayoutVars>
          <dgm:chMax val="7"/>
          <dgm:chPref val="7"/>
        </dgm:presLayoutVars>
      </dgm:prSet>
      <dgm:spPr/>
      <dgm:t>
        <a:bodyPr/>
        <a:lstStyle/>
        <a:p>
          <a:endParaRPr lang="es-MX"/>
        </a:p>
      </dgm:t>
    </dgm:pt>
    <dgm:pt modelId="{F2F7AE17-E7EB-4443-8559-8B40AA145A01}" type="pres">
      <dgm:prSet presAssocID="{94998EA9-EA3E-436F-8056-B43E820BBF14}" presName="Name56" presStyleLbl="parChTrans1D2" presStyleIdx="0" presStyleCnt="4"/>
      <dgm:spPr/>
      <dgm:t>
        <a:bodyPr/>
        <a:lstStyle/>
        <a:p>
          <a:endParaRPr lang="es-MX"/>
        </a:p>
      </dgm:t>
    </dgm:pt>
    <dgm:pt modelId="{6A6049E2-04FA-4E6A-9890-00FE75B341F6}" type="pres">
      <dgm:prSet presAssocID="{094F2B64-2310-431B-B3BD-E64609B28F2E}" presName="text0" presStyleLbl="node1" presStyleIdx="1" presStyleCnt="5" custScaleX="204858">
        <dgm:presLayoutVars>
          <dgm:bulletEnabled val="1"/>
        </dgm:presLayoutVars>
      </dgm:prSet>
      <dgm:spPr/>
      <dgm:t>
        <a:bodyPr/>
        <a:lstStyle/>
        <a:p>
          <a:endParaRPr lang="es-MX"/>
        </a:p>
      </dgm:t>
    </dgm:pt>
    <dgm:pt modelId="{E1A3B121-7364-4FAE-95D2-DDA6E7B09F24}" type="pres">
      <dgm:prSet presAssocID="{FB0520F7-9652-46A3-9804-447F4B53F36E}" presName="Name56" presStyleLbl="parChTrans1D2" presStyleIdx="1" presStyleCnt="4"/>
      <dgm:spPr/>
      <dgm:t>
        <a:bodyPr/>
        <a:lstStyle/>
        <a:p>
          <a:endParaRPr lang="es-MX"/>
        </a:p>
      </dgm:t>
    </dgm:pt>
    <dgm:pt modelId="{59C641F6-A7DB-4674-A653-CAAACB47110F}" type="pres">
      <dgm:prSet presAssocID="{BEAC0F5A-CD14-4BBD-AC29-3F52CDAAE12A}" presName="text0" presStyleLbl="node1" presStyleIdx="2" presStyleCnt="5" custScaleX="187882">
        <dgm:presLayoutVars>
          <dgm:bulletEnabled val="1"/>
        </dgm:presLayoutVars>
      </dgm:prSet>
      <dgm:spPr/>
      <dgm:t>
        <a:bodyPr/>
        <a:lstStyle/>
        <a:p>
          <a:endParaRPr lang="es-MX"/>
        </a:p>
      </dgm:t>
    </dgm:pt>
    <dgm:pt modelId="{599147FB-5C59-4467-A82E-0647F2DB5803}" type="pres">
      <dgm:prSet presAssocID="{5E26A396-BC4E-46B6-ACF7-8BD4B5501170}" presName="Name56" presStyleLbl="parChTrans1D2" presStyleIdx="2" presStyleCnt="4"/>
      <dgm:spPr/>
      <dgm:t>
        <a:bodyPr/>
        <a:lstStyle/>
        <a:p>
          <a:endParaRPr lang="es-MX"/>
        </a:p>
      </dgm:t>
    </dgm:pt>
    <dgm:pt modelId="{61F934EB-B8C8-4A8A-BBB7-7533D7CF2A68}" type="pres">
      <dgm:prSet presAssocID="{3836AC41-67E2-4A76-88FF-EFC44610884F}" presName="text0" presStyleLbl="node1" presStyleIdx="3" presStyleCnt="5" custScaleX="234135">
        <dgm:presLayoutVars>
          <dgm:bulletEnabled val="1"/>
        </dgm:presLayoutVars>
      </dgm:prSet>
      <dgm:spPr/>
      <dgm:t>
        <a:bodyPr/>
        <a:lstStyle/>
        <a:p>
          <a:endParaRPr lang="es-MX"/>
        </a:p>
      </dgm:t>
    </dgm:pt>
    <dgm:pt modelId="{54752A17-510C-4E59-AD78-C85BF40B1524}" type="pres">
      <dgm:prSet presAssocID="{F79FBF4E-221F-42EE-A2AA-30E459715B06}" presName="Name56" presStyleLbl="parChTrans1D2" presStyleIdx="3" presStyleCnt="4"/>
      <dgm:spPr/>
      <dgm:t>
        <a:bodyPr/>
        <a:lstStyle/>
        <a:p>
          <a:endParaRPr lang="es-MX"/>
        </a:p>
      </dgm:t>
    </dgm:pt>
    <dgm:pt modelId="{1A59B179-E77D-4E98-9DD7-3D629A0396C8}" type="pres">
      <dgm:prSet presAssocID="{8F0ADCA7-D572-4E24-BEC5-17400657C027}" presName="text0" presStyleLbl="node1" presStyleIdx="4" presStyleCnt="5" custScaleX="187860">
        <dgm:presLayoutVars>
          <dgm:bulletEnabled val="1"/>
        </dgm:presLayoutVars>
      </dgm:prSet>
      <dgm:spPr/>
      <dgm:t>
        <a:bodyPr/>
        <a:lstStyle/>
        <a:p>
          <a:endParaRPr lang="es-MX"/>
        </a:p>
      </dgm:t>
    </dgm:pt>
  </dgm:ptLst>
  <dgm:cxnLst>
    <dgm:cxn modelId="{69A725CF-1FB8-4B50-8EB2-321B0D98F500}" srcId="{BFD21DA1-CE24-40CA-AE6D-6324CDD41AD3}" destId="{8F0ADCA7-D572-4E24-BEC5-17400657C027}" srcOrd="3" destOrd="0" parTransId="{F79FBF4E-221F-42EE-A2AA-30E459715B06}" sibTransId="{9619E079-8BC0-4C86-A97D-9D05ED9088C2}"/>
    <dgm:cxn modelId="{2A5B5721-25AB-407C-917C-3ED99CBF5933}" type="presOf" srcId="{C923C511-67E0-4F17-857B-914E45124C00}" destId="{0D34383B-9044-4B64-ACE0-04F86C4252D9}" srcOrd="0" destOrd="0" presId="urn:microsoft.com/office/officeart/2008/layout/RadialCluster"/>
    <dgm:cxn modelId="{3A8B1C99-0EF8-4F55-BE5E-7A6163D774E4}" type="presOf" srcId="{094F2B64-2310-431B-B3BD-E64609B28F2E}" destId="{6A6049E2-04FA-4E6A-9890-00FE75B341F6}" srcOrd="0" destOrd="0" presId="urn:microsoft.com/office/officeart/2008/layout/RadialCluster"/>
    <dgm:cxn modelId="{1C517D53-6CCB-476C-972B-FC0BF1DE55C5}" type="presOf" srcId="{3836AC41-67E2-4A76-88FF-EFC44610884F}" destId="{61F934EB-B8C8-4A8A-BBB7-7533D7CF2A68}" srcOrd="0" destOrd="0" presId="urn:microsoft.com/office/officeart/2008/layout/RadialCluster"/>
    <dgm:cxn modelId="{38224F17-B5C4-4A16-AAAC-496016DB056C}" srcId="{C923C511-67E0-4F17-857B-914E45124C00}" destId="{BFD21DA1-CE24-40CA-AE6D-6324CDD41AD3}" srcOrd="0" destOrd="0" parTransId="{93E2AF9C-1DC8-4E34-B7E8-4FA105E13CF5}" sibTransId="{80023B4D-5ECA-4CDB-968D-C8078D650FEE}"/>
    <dgm:cxn modelId="{951D8045-8BA4-45BB-A7BA-3F4265F5A38C}" type="presOf" srcId="{5E26A396-BC4E-46B6-ACF7-8BD4B5501170}" destId="{599147FB-5C59-4467-A82E-0647F2DB5803}" srcOrd="0" destOrd="0" presId="urn:microsoft.com/office/officeart/2008/layout/RadialCluster"/>
    <dgm:cxn modelId="{68E061F4-9E60-4BB0-95DD-39A70EFD6289}" srcId="{BFD21DA1-CE24-40CA-AE6D-6324CDD41AD3}" destId="{3836AC41-67E2-4A76-88FF-EFC44610884F}" srcOrd="2" destOrd="0" parTransId="{5E26A396-BC4E-46B6-ACF7-8BD4B5501170}" sibTransId="{27624B49-23A8-4052-8051-0596E95FB223}"/>
    <dgm:cxn modelId="{4A595D15-FCAB-472A-9F12-75C88ACBC818}" type="presOf" srcId="{F79FBF4E-221F-42EE-A2AA-30E459715B06}" destId="{54752A17-510C-4E59-AD78-C85BF40B1524}" srcOrd="0" destOrd="0" presId="urn:microsoft.com/office/officeart/2008/layout/RadialCluster"/>
    <dgm:cxn modelId="{EEEDFC48-971D-4D4C-AFFE-9C4E7C7D2ED6}" type="presOf" srcId="{94998EA9-EA3E-436F-8056-B43E820BBF14}" destId="{F2F7AE17-E7EB-4443-8559-8B40AA145A01}" srcOrd="0" destOrd="0" presId="urn:microsoft.com/office/officeart/2008/layout/RadialCluster"/>
    <dgm:cxn modelId="{30A8F696-F94D-4052-B152-EBB522B3C2B9}" type="presOf" srcId="{8F0ADCA7-D572-4E24-BEC5-17400657C027}" destId="{1A59B179-E77D-4E98-9DD7-3D629A0396C8}" srcOrd="0" destOrd="0" presId="urn:microsoft.com/office/officeart/2008/layout/RadialCluster"/>
    <dgm:cxn modelId="{14D3603B-97CA-457B-B036-3A6016381A5A}" srcId="{BFD21DA1-CE24-40CA-AE6D-6324CDD41AD3}" destId="{BEAC0F5A-CD14-4BBD-AC29-3F52CDAAE12A}" srcOrd="1" destOrd="0" parTransId="{FB0520F7-9652-46A3-9804-447F4B53F36E}" sibTransId="{BE3E4AAF-C72B-4162-B508-48887D048756}"/>
    <dgm:cxn modelId="{53DD1A2B-F35D-45B2-A231-BB9D35C02D69}" type="presOf" srcId="{BEAC0F5A-CD14-4BBD-AC29-3F52CDAAE12A}" destId="{59C641F6-A7DB-4674-A653-CAAACB47110F}" srcOrd="0" destOrd="0" presId="urn:microsoft.com/office/officeart/2008/layout/RadialCluster"/>
    <dgm:cxn modelId="{D4B42CCA-56CF-4081-BFEE-5EA8B9CF46AC}" type="presOf" srcId="{FB0520F7-9652-46A3-9804-447F4B53F36E}" destId="{E1A3B121-7364-4FAE-95D2-DDA6E7B09F24}" srcOrd="0" destOrd="0" presId="urn:microsoft.com/office/officeart/2008/layout/RadialCluster"/>
    <dgm:cxn modelId="{B6A7CA9F-711E-4CB7-9A6C-4BFA19B47D67}" srcId="{BFD21DA1-CE24-40CA-AE6D-6324CDD41AD3}" destId="{094F2B64-2310-431B-B3BD-E64609B28F2E}" srcOrd="0" destOrd="0" parTransId="{94998EA9-EA3E-436F-8056-B43E820BBF14}" sibTransId="{610D6286-55C4-428F-8156-0CA86D0472E0}"/>
    <dgm:cxn modelId="{76E2E6C6-97C3-4A5B-969A-55D52E8BC2C2}" type="presOf" srcId="{BFD21DA1-CE24-40CA-AE6D-6324CDD41AD3}" destId="{D54AC80F-3E5A-47CF-92D5-02C57041ABCE}" srcOrd="0" destOrd="0" presId="urn:microsoft.com/office/officeart/2008/layout/RadialCluster"/>
    <dgm:cxn modelId="{A579AE68-0B13-4D02-85F9-B180EE213C16}" type="presParOf" srcId="{0D34383B-9044-4B64-ACE0-04F86C4252D9}" destId="{A369FF01-60CF-455E-90FA-1D85C8E5378E}" srcOrd="0" destOrd="0" presId="urn:microsoft.com/office/officeart/2008/layout/RadialCluster"/>
    <dgm:cxn modelId="{2865EF08-965F-4BA1-8028-46C59382B741}" type="presParOf" srcId="{A369FF01-60CF-455E-90FA-1D85C8E5378E}" destId="{D54AC80F-3E5A-47CF-92D5-02C57041ABCE}" srcOrd="0" destOrd="0" presId="urn:microsoft.com/office/officeart/2008/layout/RadialCluster"/>
    <dgm:cxn modelId="{F76ED2A6-821A-4904-9A50-05ED140B00BB}" type="presParOf" srcId="{A369FF01-60CF-455E-90FA-1D85C8E5378E}" destId="{F2F7AE17-E7EB-4443-8559-8B40AA145A01}" srcOrd="1" destOrd="0" presId="urn:microsoft.com/office/officeart/2008/layout/RadialCluster"/>
    <dgm:cxn modelId="{E3255D26-BEFC-40F6-9567-EA0FFA0179D1}" type="presParOf" srcId="{A369FF01-60CF-455E-90FA-1D85C8E5378E}" destId="{6A6049E2-04FA-4E6A-9890-00FE75B341F6}" srcOrd="2" destOrd="0" presId="urn:microsoft.com/office/officeart/2008/layout/RadialCluster"/>
    <dgm:cxn modelId="{8DC2E252-276D-46A7-A94B-9635CDCBC4F4}" type="presParOf" srcId="{A369FF01-60CF-455E-90FA-1D85C8E5378E}" destId="{E1A3B121-7364-4FAE-95D2-DDA6E7B09F24}" srcOrd="3" destOrd="0" presId="urn:microsoft.com/office/officeart/2008/layout/RadialCluster"/>
    <dgm:cxn modelId="{6359617A-2749-4C55-AFF0-EF90C9CDE6B4}" type="presParOf" srcId="{A369FF01-60CF-455E-90FA-1D85C8E5378E}" destId="{59C641F6-A7DB-4674-A653-CAAACB47110F}" srcOrd="4" destOrd="0" presId="urn:microsoft.com/office/officeart/2008/layout/RadialCluster"/>
    <dgm:cxn modelId="{1C30C478-EDB3-444D-BDBD-96B6B7DF6162}" type="presParOf" srcId="{A369FF01-60CF-455E-90FA-1D85C8E5378E}" destId="{599147FB-5C59-4467-A82E-0647F2DB5803}" srcOrd="5" destOrd="0" presId="urn:microsoft.com/office/officeart/2008/layout/RadialCluster"/>
    <dgm:cxn modelId="{969CDC22-3C87-4136-949A-C6019214CB29}" type="presParOf" srcId="{A369FF01-60CF-455E-90FA-1D85C8E5378E}" destId="{61F934EB-B8C8-4A8A-BBB7-7533D7CF2A68}" srcOrd="6" destOrd="0" presId="urn:microsoft.com/office/officeart/2008/layout/RadialCluster"/>
    <dgm:cxn modelId="{A4131615-73B4-463C-BAEA-0D83955E8D4F}" type="presParOf" srcId="{A369FF01-60CF-455E-90FA-1D85C8E5378E}" destId="{54752A17-510C-4E59-AD78-C85BF40B1524}" srcOrd="7" destOrd="0" presId="urn:microsoft.com/office/officeart/2008/layout/RadialCluster"/>
    <dgm:cxn modelId="{1AEB859D-F604-4D2C-8145-D954312CACF1}" type="presParOf" srcId="{A369FF01-60CF-455E-90FA-1D85C8E5378E}" destId="{1A59B179-E77D-4E98-9DD7-3D629A0396C8}"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B255B6-57DA-4999-B48F-D50C559AFE7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MX"/>
        </a:p>
      </dgm:t>
    </dgm:pt>
    <dgm:pt modelId="{4C028BDE-AC24-4FA4-BDCB-BB443AA34EF0}">
      <dgm:prSet phldrT="[Texto]" custT="1"/>
      <dgm:spPr/>
      <dgm:t>
        <a:bodyPr/>
        <a:lstStyle/>
        <a:p>
          <a:r>
            <a:rPr lang="es-MX" sz="1600" dirty="0" smtClean="0">
              <a:solidFill>
                <a:schemeClr val="tx1"/>
              </a:solidFill>
            </a:rPr>
            <a:t>Recabar y difundir la información</a:t>
          </a:r>
          <a:endParaRPr lang="es-MX" sz="1600" dirty="0"/>
        </a:p>
      </dgm:t>
    </dgm:pt>
    <dgm:pt modelId="{BD9F9D21-4BD1-4702-931C-20FDAA4C7B51}" type="parTrans" cxnId="{F5258EDB-170E-4281-B50B-3B9D49B45129}">
      <dgm:prSet/>
      <dgm:spPr/>
      <dgm:t>
        <a:bodyPr/>
        <a:lstStyle/>
        <a:p>
          <a:endParaRPr lang="es-MX"/>
        </a:p>
      </dgm:t>
    </dgm:pt>
    <dgm:pt modelId="{6684C677-6DEC-45CC-8547-41D2A3CE1398}" type="sibTrans" cxnId="{F5258EDB-170E-4281-B50B-3B9D49B45129}">
      <dgm:prSet/>
      <dgm:spPr/>
      <dgm:t>
        <a:bodyPr/>
        <a:lstStyle/>
        <a:p>
          <a:endParaRPr lang="es-MX"/>
        </a:p>
      </dgm:t>
    </dgm:pt>
    <dgm:pt modelId="{9E14AE8D-2F45-43F9-ABB9-84863DFF8CBF}">
      <dgm:prSet phldrT="[Texto]" custT="1"/>
      <dgm:spPr/>
      <dgm:t>
        <a:bodyPr/>
        <a:lstStyle/>
        <a:p>
          <a:r>
            <a:rPr lang="es-MX" sz="1600" dirty="0" smtClean="0">
              <a:solidFill>
                <a:schemeClr val="tx1"/>
              </a:solidFill>
            </a:rPr>
            <a:t>Recibir y dar trámite a las solicitudes de acceso a la información</a:t>
          </a:r>
          <a:endParaRPr lang="es-MX" sz="1600" dirty="0"/>
        </a:p>
      </dgm:t>
    </dgm:pt>
    <dgm:pt modelId="{3DC47E99-7E3B-4637-8A42-1338B4EA96E2}" type="parTrans" cxnId="{4947883B-1CA5-4F4F-8B7E-4DE6D76A6F2C}">
      <dgm:prSet/>
      <dgm:spPr/>
      <dgm:t>
        <a:bodyPr/>
        <a:lstStyle/>
        <a:p>
          <a:endParaRPr lang="es-MX"/>
        </a:p>
      </dgm:t>
    </dgm:pt>
    <dgm:pt modelId="{BA3ED775-9FB2-4072-8BCB-B51A6419618B}" type="sibTrans" cxnId="{4947883B-1CA5-4F4F-8B7E-4DE6D76A6F2C}">
      <dgm:prSet/>
      <dgm:spPr/>
      <dgm:t>
        <a:bodyPr/>
        <a:lstStyle/>
        <a:p>
          <a:endParaRPr lang="es-MX"/>
        </a:p>
      </dgm:t>
    </dgm:pt>
    <dgm:pt modelId="{24C61216-35C0-40E2-8F18-6CD46B498ED7}">
      <dgm:prSet phldrT="[Texto]" custT="1"/>
      <dgm:spPr/>
      <dgm:t>
        <a:bodyPr/>
        <a:lstStyle/>
        <a:p>
          <a:r>
            <a:rPr lang="es-MX" sz="1600" dirty="0" smtClean="0">
              <a:solidFill>
                <a:schemeClr val="tx1"/>
              </a:solidFill>
            </a:rPr>
            <a:t>Auxiliar a los particulares en la elaboración de solicitudes</a:t>
          </a:r>
          <a:endParaRPr lang="es-MX" sz="1600" dirty="0"/>
        </a:p>
      </dgm:t>
    </dgm:pt>
    <dgm:pt modelId="{657CD128-3377-4720-B41A-EA60C5375D1B}" type="parTrans" cxnId="{438797EF-6388-49FC-8F59-A024D467FBBA}">
      <dgm:prSet/>
      <dgm:spPr/>
      <dgm:t>
        <a:bodyPr/>
        <a:lstStyle/>
        <a:p>
          <a:endParaRPr lang="es-MX"/>
        </a:p>
      </dgm:t>
    </dgm:pt>
    <dgm:pt modelId="{CBED2C80-59CD-4696-8BC8-36F4953B08BE}" type="sibTrans" cxnId="{438797EF-6388-49FC-8F59-A024D467FBBA}">
      <dgm:prSet/>
      <dgm:spPr/>
      <dgm:t>
        <a:bodyPr/>
        <a:lstStyle/>
        <a:p>
          <a:endParaRPr lang="es-MX"/>
        </a:p>
      </dgm:t>
    </dgm:pt>
    <dgm:pt modelId="{BD5FE142-B1B7-4E74-BB37-B0FED2C799A0}">
      <dgm:prSet phldrT="[Texto]" custT="1"/>
      <dgm:spPr/>
      <dgm:t>
        <a:bodyPr/>
        <a:lstStyle/>
        <a:p>
          <a:r>
            <a:rPr lang="es-MX" sz="1600" dirty="0" smtClean="0">
              <a:solidFill>
                <a:schemeClr val="tx1"/>
              </a:solidFill>
            </a:rPr>
            <a:t>Realizar los trámites internos necesarios para la atención de las solicitudes de acceso a la información</a:t>
          </a:r>
          <a:endParaRPr lang="es-MX" sz="1600" dirty="0"/>
        </a:p>
      </dgm:t>
    </dgm:pt>
    <dgm:pt modelId="{124BBC8D-1E7D-4C88-8853-DAA99D374084}" type="parTrans" cxnId="{04DF58C4-48D1-4FBD-B861-05EAC0A3AF06}">
      <dgm:prSet/>
      <dgm:spPr/>
      <dgm:t>
        <a:bodyPr/>
        <a:lstStyle/>
        <a:p>
          <a:endParaRPr lang="es-MX"/>
        </a:p>
      </dgm:t>
    </dgm:pt>
    <dgm:pt modelId="{F61807BE-CA0B-40F8-8767-D89E55F4C24A}" type="sibTrans" cxnId="{04DF58C4-48D1-4FBD-B861-05EAC0A3AF06}">
      <dgm:prSet/>
      <dgm:spPr/>
      <dgm:t>
        <a:bodyPr/>
        <a:lstStyle/>
        <a:p>
          <a:endParaRPr lang="es-MX"/>
        </a:p>
      </dgm:t>
    </dgm:pt>
    <dgm:pt modelId="{33D7317C-26DB-454A-91F6-33698D1A0E7E}">
      <dgm:prSet phldrT="[Texto]" custT="1"/>
      <dgm:spPr/>
      <dgm:t>
        <a:bodyPr/>
        <a:lstStyle/>
        <a:p>
          <a:r>
            <a:rPr lang="es-MX" sz="1600" dirty="0" smtClean="0">
              <a:solidFill>
                <a:schemeClr val="tx1"/>
              </a:solidFill>
            </a:rPr>
            <a:t>Realizar los trámites internos necesarios para la atención de las solicitudes de acceso a la información</a:t>
          </a:r>
          <a:endParaRPr lang="es-MX" sz="1600" dirty="0"/>
        </a:p>
      </dgm:t>
    </dgm:pt>
    <dgm:pt modelId="{C9752A9F-02B3-4778-959E-A9E4A0EEB576}" type="parTrans" cxnId="{F30273CC-2EF9-4EBA-BB3F-81E93B94EA2B}">
      <dgm:prSet/>
      <dgm:spPr/>
      <dgm:t>
        <a:bodyPr/>
        <a:lstStyle/>
        <a:p>
          <a:endParaRPr lang="es-MX"/>
        </a:p>
      </dgm:t>
    </dgm:pt>
    <dgm:pt modelId="{CBADC108-3770-461A-B751-2F68A96D81C5}" type="sibTrans" cxnId="{F30273CC-2EF9-4EBA-BB3F-81E93B94EA2B}">
      <dgm:prSet/>
      <dgm:spPr/>
      <dgm:t>
        <a:bodyPr/>
        <a:lstStyle/>
        <a:p>
          <a:endParaRPr lang="es-MX"/>
        </a:p>
      </dgm:t>
    </dgm:pt>
    <dgm:pt modelId="{5EC458AD-4F9D-4456-9B14-99737769E69F}">
      <dgm:prSet phldrT="[Texto]" custT="1"/>
      <dgm:spPr/>
      <dgm:t>
        <a:bodyPr/>
        <a:lstStyle/>
        <a:p>
          <a:r>
            <a:rPr lang="es-ES" sz="1600" dirty="0" smtClean="0">
              <a:solidFill>
                <a:schemeClr val="tx1"/>
              </a:solidFill>
            </a:rPr>
            <a:t>Hacer del conocimiento de la instancia competente la probable responsabilidad por el incumplimiento de las obligaciones previstas en las leyes de la materia y demás disposiciones aplicables</a:t>
          </a:r>
          <a:endParaRPr lang="es-MX" sz="1600" dirty="0"/>
        </a:p>
      </dgm:t>
    </dgm:pt>
    <dgm:pt modelId="{F340DD29-9D78-4C94-8C1B-8F6AC66F8C42}" type="parTrans" cxnId="{896FE2B8-022D-4267-AFB9-C765C5C33563}">
      <dgm:prSet/>
      <dgm:spPr/>
      <dgm:t>
        <a:bodyPr/>
        <a:lstStyle/>
        <a:p>
          <a:endParaRPr lang="es-MX"/>
        </a:p>
      </dgm:t>
    </dgm:pt>
    <dgm:pt modelId="{C24D87B1-9748-44AC-90B9-E82D6551D1A2}" type="sibTrans" cxnId="{896FE2B8-022D-4267-AFB9-C765C5C33563}">
      <dgm:prSet/>
      <dgm:spPr/>
      <dgm:t>
        <a:bodyPr/>
        <a:lstStyle/>
        <a:p>
          <a:endParaRPr lang="es-MX"/>
        </a:p>
      </dgm:t>
    </dgm:pt>
    <dgm:pt modelId="{405FD958-F2C3-48A1-93C2-A7BF725AB6AE}" type="pres">
      <dgm:prSet presAssocID="{CEB255B6-57DA-4999-B48F-D50C559AFE71}" presName="cycle" presStyleCnt="0">
        <dgm:presLayoutVars>
          <dgm:dir/>
          <dgm:resizeHandles val="exact"/>
        </dgm:presLayoutVars>
      </dgm:prSet>
      <dgm:spPr/>
      <dgm:t>
        <a:bodyPr/>
        <a:lstStyle/>
        <a:p>
          <a:endParaRPr lang="es-MX"/>
        </a:p>
      </dgm:t>
    </dgm:pt>
    <dgm:pt modelId="{89E65E5E-ABE4-4DD3-8A5D-0809D98C44F4}" type="pres">
      <dgm:prSet presAssocID="{4C028BDE-AC24-4FA4-BDCB-BB443AA34EF0}" presName="node" presStyleLbl="node1" presStyleIdx="0" presStyleCnt="6" custScaleX="149634" custScaleY="62604">
        <dgm:presLayoutVars>
          <dgm:bulletEnabled val="1"/>
        </dgm:presLayoutVars>
      </dgm:prSet>
      <dgm:spPr/>
      <dgm:t>
        <a:bodyPr/>
        <a:lstStyle/>
        <a:p>
          <a:endParaRPr lang="es-MX"/>
        </a:p>
      </dgm:t>
    </dgm:pt>
    <dgm:pt modelId="{09F788C8-B112-43AA-AFB8-6580FB2C0857}" type="pres">
      <dgm:prSet presAssocID="{4C028BDE-AC24-4FA4-BDCB-BB443AA34EF0}" presName="spNode" presStyleCnt="0"/>
      <dgm:spPr/>
    </dgm:pt>
    <dgm:pt modelId="{C3491A6B-4317-4793-B53A-78A23C38335A}" type="pres">
      <dgm:prSet presAssocID="{6684C677-6DEC-45CC-8547-41D2A3CE1398}" presName="sibTrans" presStyleLbl="sibTrans1D1" presStyleIdx="0" presStyleCnt="6"/>
      <dgm:spPr/>
      <dgm:t>
        <a:bodyPr/>
        <a:lstStyle/>
        <a:p>
          <a:endParaRPr lang="es-MX"/>
        </a:p>
      </dgm:t>
    </dgm:pt>
    <dgm:pt modelId="{53DF6999-A23E-4011-A920-3E553F94612F}" type="pres">
      <dgm:prSet presAssocID="{9E14AE8D-2F45-43F9-ABB9-84863DFF8CBF}" presName="node" presStyleLbl="node1" presStyleIdx="1" presStyleCnt="6" custScaleX="186007">
        <dgm:presLayoutVars>
          <dgm:bulletEnabled val="1"/>
        </dgm:presLayoutVars>
      </dgm:prSet>
      <dgm:spPr/>
      <dgm:t>
        <a:bodyPr/>
        <a:lstStyle/>
        <a:p>
          <a:endParaRPr lang="es-MX"/>
        </a:p>
      </dgm:t>
    </dgm:pt>
    <dgm:pt modelId="{1A923635-5267-4190-87A4-5EB0B8A6CEE8}" type="pres">
      <dgm:prSet presAssocID="{9E14AE8D-2F45-43F9-ABB9-84863DFF8CBF}" presName="spNode" presStyleCnt="0"/>
      <dgm:spPr/>
    </dgm:pt>
    <dgm:pt modelId="{D95E2B0E-0832-49CF-B469-5C93790592E3}" type="pres">
      <dgm:prSet presAssocID="{BA3ED775-9FB2-4072-8BCB-B51A6419618B}" presName="sibTrans" presStyleLbl="sibTrans1D1" presStyleIdx="1" presStyleCnt="6"/>
      <dgm:spPr/>
      <dgm:t>
        <a:bodyPr/>
        <a:lstStyle/>
        <a:p>
          <a:endParaRPr lang="es-MX"/>
        </a:p>
      </dgm:t>
    </dgm:pt>
    <dgm:pt modelId="{3FD95B98-E0CE-4EAF-B22C-10D1124198FE}" type="pres">
      <dgm:prSet presAssocID="{24C61216-35C0-40E2-8F18-6CD46B498ED7}" presName="node" presStyleLbl="node1" presStyleIdx="2" presStyleCnt="6" custScaleX="188016">
        <dgm:presLayoutVars>
          <dgm:bulletEnabled val="1"/>
        </dgm:presLayoutVars>
      </dgm:prSet>
      <dgm:spPr/>
      <dgm:t>
        <a:bodyPr/>
        <a:lstStyle/>
        <a:p>
          <a:endParaRPr lang="es-MX"/>
        </a:p>
      </dgm:t>
    </dgm:pt>
    <dgm:pt modelId="{E28708A8-56E8-4DEE-8D5E-1D75B992A393}" type="pres">
      <dgm:prSet presAssocID="{24C61216-35C0-40E2-8F18-6CD46B498ED7}" presName="spNode" presStyleCnt="0"/>
      <dgm:spPr/>
    </dgm:pt>
    <dgm:pt modelId="{293BFCC2-D9C7-46EE-8C48-F3DCB0817A7D}" type="pres">
      <dgm:prSet presAssocID="{CBED2C80-59CD-4696-8BC8-36F4953B08BE}" presName="sibTrans" presStyleLbl="sibTrans1D1" presStyleIdx="2" presStyleCnt="6"/>
      <dgm:spPr/>
      <dgm:t>
        <a:bodyPr/>
        <a:lstStyle/>
        <a:p>
          <a:endParaRPr lang="es-MX"/>
        </a:p>
      </dgm:t>
    </dgm:pt>
    <dgm:pt modelId="{E727EAE9-5DB3-43DF-A7A7-43E4F8AA506D}" type="pres">
      <dgm:prSet presAssocID="{BD5FE142-B1B7-4E74-BB37-B0FED2C799A0}" presName="node" presStyleLbl="node1" presStyleIdx="3" presStyleCnt="6" custScaleX="270719">
        <dgm:presLayoutVars>
          <dgm:bulletEnabled val="1"/>
        </dgm:presLayoutVars>
      </dgm:prSet>
      <dgm:spPr/>
      <dgm:t>
        <a:bodyPr/>
        <a:lstStyle/>
        <a:p>
          <a:endParaRPr lang="es-MX"/>
        </a:p>
      </dgm:t>
    </dgm:pt>
    <dgm:pt modelId="{4B3D9B5C-10E9-47EE-87E2-0274D43F95FD}" type="pres">
      <dgm:prSet presAssocID="{BD5FE142-B1B7-4E74-BB37-B0FED2C799A0}" presName="spNode" presStyleCnt="0"/>
      <dgm:spPr/>
    </dgm:pt>
    <dgm:pt modelId="{FAEBC61A-A631-4720-9959-09BDF718C594}" type="pres">
      <dgm:prSet presAssocID="{F61807BE-CA0B-40F8-8767-D89E55F4C24A}" presName="sibTrans" presStyleLbl="sibTrans1D1" presStyleIdx="3" presStyleCnt="6"/>
      <dgm:spPr/>
      <dgm:t>
        <a:bodyPr/>
        <a:lstStyle/>
        <a:p>
          <a:endParaRPr lang="es-MX"/>
        </a:p>
      </dgm:t>
    </dgm:pt>
    <dgm:pt modelId="{C379AEE4-4643-40DA-9396-24171802A5F0}" type="pres">
      <dgm:prSet presAssocID="{33D7317C-26DB-454A-91F6-33698D1A0E7E}" presName="node" presStyleLbl="node1" presStyleIdx="4" presStyleCnt="6" custScaleX="274853">
        <dgm:presLayoutVars>
          <dgm:bulletEnabled val="1"/>
        </dgm:presLayoutVars>
      </dgm:prSet>
      <dgm:spPr/>
      <dgm:t>
        <a:bodyPr/>
        <a:lstStyle/>
        <a:p>
          <a:endParaRPr lang="es-MX"/>
        </a:p>
      </dgm:t>
    </dgm:pt>
    <dgm:pt modelId="{F37857F6-B09A-4061-B7E4-5B007E4FE583}" type="pres">
      <dgm:prSet presAssocID="{33D7317C-26DB-454A-91F6-33698D1A0E7E}" presName="spNode" presStyleCnt="0"/>
      <dgm:spPr/>
    </dgm:pt>
    <dgm:pt modelId="{4D6B1487-121C-4DB7-BA68-A21CDC6A7790}" type="pres">
      <dgm:prSet presAssocID="{CBADC108-3770-461A-B751-2F68A96D81C5}" presName="sibTrans" presStyleLbl="sibTrans1D1" presStyleIdx="4" presStyleCnt="6"/>
      <dgm:spPr/>
      <dgm:t>
        <a:bodyPr/>
        <a:lstStyle/>
        <a:p>
          <a:endParaRPr lang="es-MX"/>
        </a:p>
      </dgm:t>
    </dgm:pt>
    <dgm:pt modelId="{E9F6E1B9-651D-4C38-8814-80BEE52894AE}" type="pres">
      <dgm:prSet presAssocID="{5EC458AD-4F9D-4456-9B14-99737769E69F}" presName="node" presStyleLbl="node1" presStyleIdx="5" presStyleCnt="6" custScaleX="303581" custScaleY="168590" custRadScaleRad="109478" custRadScaleInc="-47673">
        <dgm:presLayoutVars>
          <dgm:bulletEnabled val="1"/>
        </dgm:presLayoutVars>
      </dgm:prSet>
      <dgm:spPr/>
      <dgm:t>
        <a:bodyPr/>
        <a:lstStyle/>
        <a:p>
          <a:endParaRPr lang="es-MX"/>
        </a:p>
      </dgm:t>
    </dgm:pt>
    <dgm:pt modelId="{883C9A78-2108-44D2-8499-B3175B7AB656}" type="pres">
      <dgm:prSet presAssocID="{5EC458AD-4F9D-4456-9B14-99737769E69F}" presName="spNode" presStyleCnt="0"/>
      <dgm:spPr/>
    </dgm:pt>
    <dgm:pt modelId="{81BEB726-8CAF-4642-B537-5A3B294CFD60}" type="pres">
      <dgm:prSet presAssocID="{C24D87B1-9748-44AC-90B9-E82D6551D1A2}" presName="sibTrans" presStyleLbl="sibTrans1D1" presStyleIdx="5" presStyleCnt="6"/>
      <dgm:spPr/>
      <dgm:t>
        <a:bodyPr/>
        <a:lstStyle/>
        <a:p>
          <a:endParaRPr lang="es-MX"/>
        </a:p>
      </dgm:t>
    </dgm:pt>
  </dgm:ptLst>
  <dgm:cxnLst>
    <dgm:cxn modelId="{DC269752-417D-431C-A4F7-737E86BC88C0}" type="presOf" srcId="{5EC458AD-4F9D-4456-9B14-99737769E69F}" destId="{E9F6E1B9-651D-4C38-8814-80BEE52894AE}" srcOrd="0" destOrd="0" presId="urn:microsoft.com/office/officeart/2005/8/layout/cycle5"/>
    <dgm:cxn modelId="{8662BF54-EDA4-4832-8AFD-980040DC161E}" type="presOf" srcId="{BD5FE142-B1B7-4E74-BB37-B0FED2C799A0}" destId="{E727EAE9-5DB3-43DF-A7A7-43E4F8AA506D}" srcOrd="0" destOrd="0" presId="urn:microsoft.com/office/officeart/2005/8/layout/cycle5"/>
    <dgm:cxn modelId="{4CAC7215-6E01-4BBA-98E4-E34846808177}" type="presOf" srcId="{CBED2C80-59CD-4696-8BC8-36F4953B08BE}" destId="{293BFCC2-D9C7-46EE-8C48-F3DCB0817A7D}" srcOrd="0" destOrd="0" presId="urn:microsoft.com/office/officeart/2005/8/layout/cycle5"/>
    <dgm:cxn modelId="{31217686-A7F6-4E98-9C45-B11595106436}" type="presOf" srcId="{CBADC108-3770-461A-B751-2F68A96D81C5}" destId="{4D6B1487-121C-4DB7-BA68-A21CDC6A7790}" srcOrd="0" destOrd="0" presId="urn:microsoft.com/office/officeart/2005/8/layout/cycle5"/>
    <dgm:cxn modelId="{F30273CC-2EF9-4EBA-BB3F-81E93B94EA2B}" srcId="{CEB255B6-57DA-4999-B48F-D50C559AFE71}" destId="{33D7317C-26DB-454A-91F6-33698D1A0E7E}" srcOrd="4" destOrd="0" parTransId="{C9752A9F-02B3-4778-959E-A9E4A0EEB576}" sibTransId="{CBADC108-3770-461A-B751-2F68A96D81C5}"/>
    <dgm:cxn modelId="{438797EF-6388-49FC-8F59-A024D467FBBA}" srcId="{CEB255B6-57DA-4999-B48F-D50C559AFE71}" destId="{24C61216-35C0-40E2-8F18-6CD46B498ED7}" srcOrd="2" destOrd="0" parTransId="{657CD128-3377-4720-B41A-EA60C5375D1B}" sibTransId="{CBED2C80-59CD-4696-8BC8-36F4953B08BE}"/>
    <dgm:cxn modelId="{946CD996-4BC1-45E8-9A6F-FF3A38D20AF4}" type="presOf" srcId="{C24D87B1-9748-44AC-90B9-E82D6551D1A2}" destId="{81BEB726-8CAF-4642-B537-5A3B294CFD60}" srcOrd="0" destOrd="0" presId="urn:microsoft.com/office/officeart/2005/8/layout/cycle5"/>
    <dgm:cxn modelId="{2BD93937-27A0-445D-A2EC-4540F28C8A91}" type="presOf" srcId="{CEB255B6-57DA-4999-B48F-D50C559AFE71}" destId="{405FD958-F2C3-48A1-93C2-A7BF725AB6AE}" srcOrd="0" destOrd="0" presId="urn:microsoft.com/office/officeart/2005/8/layout/cycle5"/>
    <dgm:cxn modelId="{2E02B198-29D3-4B4D-B231-02950E51373B}" type="presOf" srcId="{BA3ED775-9FB2-4072-8BCB-B51A6419618B}" destId="{D95E2B0E-0832-49CF-B469-5C93790592E3}" srcOrd="0" destOrd="0" presId="urn:microsoft.com/office/officeart/2005/8/layout/cycle5"/>
    <dgm:cxn modelId="{9A340DF6-B40D-438B-A7E8-1C2726A4FE0C}" type="presOf" srcId="{6684C677-6DEC-45CC-8547-41D2A3CE1398}" destId="{C3491A6B-4317-4793-B53A-78A23C38335A}" srcOrd="0" destOrd="0" presId="urn:microsoft.com/office/officeart/2005/8/layout/cycle5"/>
    <dgm:cxn modelId="{F5258EDB-170E-4281-B50B-3B9D49B45129}" srcId="{CEB255B6-57DA-4999-B48F-D50C559AFE71}" destId="{4C028BDE-AC24-4FA4-BDCB-BB443AA34EF0}" srcOrd="0" destOrd="0" parTransId="{BD9F9D21-4BD1-4702-931C-20FDAA4C7B51}" sibTransId="{6684C677-6DEC-45CC-8547-41D2A3CE1398}"/>
    <dgm:cxn modelId="{896FE2B8-022D-4267-AFB9-C765C5C33563}" srcId="{CEB255B6-57DA-4999-B48F-D50C559AFE71}" destId="{5EC458AD-4F9D-4456-9B14-99737769E69F}" srcOrd="5" destOrd="0" parTransId="{F340DD29-9D78-4C94-8C1B-8F6AC66F8C42}" sibTransId="{C24D87B1-9748-44AC-90B9-E82D6551D1A2}"/>
    <dgm:cxn modelId="{D1357EB1-B6CD-4F84-8BB8-B7C4FC541480}" type="presOf" srcId="{33D7317C-26DB-454A-91F6-33698D1A0E7E}" destId="{C379AEE4-4643-40DA-9396-24171802A5F0}" srcOrd="0" destOrd="0" presId="urn:microsoft.com/office/officeart/2005/8/layout/cycle5"/>
    <dgm:cxn modelId="{ED80A1F8-521F-4686-BFC7-33E523CC09C0}" type="presOf" srcId="{9E14AE8D-2F45-43F9-ABB9-84863DFF8CBF}" destId="{53DF6999-A23E-4011-A920-3E553F94612F}" srcOrd="0" destOrd="0" presId="urn:microsoft.com/office/officeart/2005/8/layout/cycle5"/>
    <dgm:cxn modelId="{07DFB661-C306-4505-9BFF-8796B7B94492}" type="presOf" srcId="{F61807BE-CA0B-40F8-8767-D89E55F4C24A}" destId="{FAEBC61A-A631-4720-9959-09BDF718C594}" srcOrd="0" destOrd="0" presId="urn:microsoft.com/office/officeart/2005/8/layout/cycle5"/>
    <dgm:cxn modelId="{04BDB96F-C755-426C-8CA0-2A8BF2B69227}" type="presOf" srcId="{24C61216-35C0-40E2-8F18-6CD46B498ED7}" destId="{3FD95B98-E0CE-4EAF-B22C-10D1124198FE}" srcOrd="0" destOrd="0" presId="urn:microsoft.com/office/officeart/2005/8/layout/cycle5"/>
    <dgm:cxn modelId="{E447565C-A4AF-4AD1-B39D-B41E3A60D983}" type="presOf" srcId="{4C028BDE-AC24-4FA4-BDCB-BB443AA34EF0}" destId="{89E65E5E-ABE4-4DD3-8A5D-0809D98C44F4}" srcOrd="0" destOrd="0" presId="urn:microsoft.com/office/officeart/2005/8/layout/cycle5"/>
    <dgm:cxn modelId="{4947883B-1CA5-4F4F-8B7E-4DE6D76A6F2C}" srcId="{CEB255B6-57DA-4999-B48F-D50C559AFE71}" destId="{9E14AE8D-2F45-43F9-ABB9-84863DFF8CBF}" srcOrd="1" destOrd="0" parTransId="{3DC47E99-7E3B-4637-8A42-1338B4EA96E2}" sibTransId="{BA3ED775-9FB2-4072-8BCB-B51A6419618B}"/>
    <dgm:cxn modelId="{04DF58C4-48D1-4FBD-B861-05EAC0A3AF06}" srcId="{CEB255B6-57DA-4999-B48F-D50C559AFE71}" destId="{BD5FE142-B1B7-4E74-BB37-B0FED2C799A0}" srcOrd="3" destOrd="0" parTransId="{124BBC8D-1E7D-4C88-8853-DAA99D374084}" sibTransId="{F61807BE-CA0B-40F8-8767-D89E55F4C24A}"/>
    <dgm:cxn modelId="{250D4C4B-A81A-45C6-BD31-18F18E17FDE5}" type="presParOf" srcId="{405FD958-F2C3-48A1-93C2-A7BF725AB6AE}" destId="{89E65E5E-ABE4-4DD3-8A5D-0809D98C44F4}" srcOrd="0" destOrd="0" presId="urn:microsoft.com/office/officeart/2005/8/layout/cycle5"/>
    <dgm:cxn modelId="{C76719C8-139E-4F15-A032-E4D1C1EEE0DC}" type="presParOf" srcId="{405FD958-F2C3-48A1-93C2-A7BF725AB6AE}" destId="{09F788C8-B112-43AA-AFB8-6580FB2C0857}" srcOrd="1" destOrd="0" presId="urn:microsoft.com/office/officeart/2005/8/layout/cycle5"/>
    <dgm:cxn modelId="{01F41F81-AD0B-4EA4-954F-1B0D59EF31CA}" type="presParOf" srcId="{405FD958-F2C3-48A1-93C2-A7BF725AB6AE}" destId="{C3491A6B-4317-4793-B53A-78A23C38335A}" srcOrd="2" destOrd="0" presId="urn:microsoft.com/office/officeart/2005/8/layout/cycle5"/>
    <dgm:cxn modelId="{3CCDBC0B-3662-4284-B86D-5E58F24E3095}" type="presParOf" srcId="{405FD958-F2C3-48A1-93C2-A7BF725AB6AE}" destId="{53DF6999-A23E-4011-A920-3E553F94612F}" srcOrd="3" destOrd="0" presId="urn:microsoft.com/office/officeart/2005/8/layout/cycle5"/>
    <dgm:cxn modelId="{6DA133DE-AA41-4591-8210-C490D89C9401}" type="presParOf" srcId="{405FD958-F2C3-48A1-93C2-A7BF725AB6AE}" destId="{1A923635-5267-4190-87A4-5EB0B8A6CEE8}" srcOrd="4" destOrd="0" presId="urn:microsoft.com/office/officeart/2005/8/layout/cycle5"/>
    <dgm:cxn modelId="{2A4DCA7A-1BA0-4C60-B8D1-B023C34586A2}" type="presParOf" srcId="{405FD958-F2C3-48A1-93C2-A7BF725AB6AE}" destId="{D95E2B0E-0832-49CF-B469-5C93790592E3}" srcOrd="5" destOrd="0" presId="urn:microsoft.com/office/officeart/2005/8/layout/cycle5"/>
    <dgm:cxn modelId="{86FD1610-17C9-4134-83D6-FC35B86BDFC1}" type="presParOf" srcId="{405FD958-F2C3-48A1-93C2-A7BF725AB6AE}" destId="{3FD95B98-E0CE-4EAF-B22C-10D1124198FE}" srcOrd="6" destOrd="0" presId="urn:microsoft.com/office/officeart/2005/8/layout/cycle5"/>
    <dgm:cxn modelId="{207C003E-B082-4D36-AD19-791B5BA9655C}" type="presParOf" srcId="{405FD958-F2C3-48A1-93C2-A7BF725AB6AE}" destId="{E28708A8-56E8-4DEE-8D5E-1D75B992A393}" srcOrd="7" destOrd="0" presId="urn:microsoft.com/office/officeart/2005/8/layout/cycle5"/>
    <dgm:cxn modelId="{FA6AC709-D28E-4A54-B06D-92B993A3E3A3}" type="presParOf" srcId="{405FD958-F2C3-48A1-93C2-A7BF725AB6AE}" destId="{293BFCC2-D9C7-46EE-8C48-F3DCB0817A7D}" srcOrd="8" destOrd="0" presId="urn:microsoft.com/office/officeart/2005/8/layout/cycle5"/>
    <dgm:cxn modelId="{17B699C0-F466-4219-86AC-3352C8F85D2A}" type="presParOf" srcId="{405FD958-F2C3-48A1-93C2-A7BF725AB6AE}" destId="{E727EAE9-5DB3-43DF-A7A7-43E4F8AA506D}" srcOrd="9" destOrd="0" presId="urn:microsoft.com/office/officeart/2005/8/layout/cycle5"/>
    <dgm:cxn modelId="{5436D6E6-98C9-4E38-9589-B9548C054D77}" type="presParOf" srcId="{405FD958-F2C3-48A1-93C2-A7BF725AB6AE}" destId="{4B3D9B5C-10E9-47EE-87E2-0274D43F95FD}" srcOrd="10" destOrd="0" presId="urn:microsoft.com/office/officeart/2005/8/layout/cycle5"/>
    <dgm:cxn modelId="{A3A999FE-B9E6-4EF0-8E8E-2C179BF3F92F}" type="presParOf" srcId="{405FD958-F2C3-48A1-93C2-A7BF725AB6AE}" destId="{FAEBC61A-A631-4720-9959-09BDF718C594}" srcOrd="11" destOrd="0" presId="urn:microsoft.com/office/officeart/2005/8/layout/cycle5"/>
    <dgm:cxn modelId="{CB81DB62-7122-4AE3-B511-CF98F3B1FEE4}" type="presParOf" srcId="{405FD958-F2C3-48A1-93C2-A7BF725AB6AE}" destId="{C379AEE4-4643-40DA-9396-24171802A5F0}" srcOrd="12" destOrd="0" presId="urn:microsoft.com/office/officeart/2005/8/layout/cycle5"/>
    <dgm:cxn modelId="{BDE96B2D-BA94-4A45-9BFE-FF93DDC1D933}" type="presParOf" srcId="{405FD958-F2C3-48A1-93C2-A7BF725AB6AE}" destId="{F37857F6-B09A-4061-B7E4-5B007E4FE583}" srcOrd="13" destOrd="0" presId="urn:microsoft.com/office/officeart/2005/8/layout/cycle5"/>
    <dgm:cxn modelId="{EB96E133-50CD-46FF-A2BD-0D675CEECD8C}" type="presParOf" srcId="{405FD958-F2C3-48A1-93C2-A7BF725AB6AE}" destId="{4D6B1487-121C-4DB7-BA68-A21CDC6A7790}" srcOrd="14" destOrd="0" presId="urn:microsoft.com/office/officeart/2005/8/layout/cycle5"/>
    <dgm:cxn modelId="{EAA802F8-1C73-473A-8629-51575D74F3D1}" type="presParOf" srcId="{405FD958-F2C3-48A1-93C2-A7BF725AB6AE}" destId="{E9F6E1B9-651D-4C38-8814-80BEE52894AE}" srcOrd="15" destOrd="0" presId="urn:microsoft.com/office/officeart/2005/8/layout/cycle5"/>
    <dgm:cxn modelId="{98ECB335-DA1E-4356-9AEC-A9CC8BC98918}" type="presParOf" srcId="{405FD958-F2C3-48A1-93C2-A7BF725AB6AE}" destId="{883C9A78-2108-44D2-8499-B3175B7AB656}" srcOrd="16" destOrd="0" presId="urn:microsoft.com/office/officeart/2005/8/layout/cycle5"/>
    <dgm:cxn modelId="{C07D5868-387D-4C4F-9DAE-FE7EB832E222}" type="presParOf" srcId="{405FD958-F2C3-48A1-93C2-A7BF725AB6AE}" destId="{81BEB726-8CAF-4642-B537-5A3B294CFD6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CFEB77-655D-4A9B-B04E-C6A7F984C79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1A08C8FE-AD02-4697-BD37-2697C2938548}">
      <dgm:prSet phldrT="[Texto]" custT="1"/>
      <dgm:spPr/>
      <dgm:t>
        <a:bodyPr/>
        <a:lstStyle/>
        <a:p>
          <a:r>
            <a:rPr lang="es-MX" sz="1600" dirty="0" smtClean="0">
              <a:solidFill>
                <a:schemeClr val="tx2">
                  <a:lumMod val="90000"/>
                  <a:lumOff val="10000"/>
                </a:schemeClr>
              </a:solidFill>
            </a:rPr>
            <a:t>Las resoluciones se toman por mayoría de votos, el presidente tiene voto de calidad y pueden asistir invitados a las sesiones y cuentan  únicamente con voz</a:t>
          </a:r>
          <a:endParaRPr lang="es-MX" sz="1600" dirty="0">
            <a:solidFill>
              <a:schemeClr val="tx2">
                <a:lumMod val="90000"/>
                <a:lumOff val="10000"/>
              </a:schemeClr>
            </a:solidFill>
          </a:endParaRPr>
        </a:p>
      </dgm:t>
    </dgm:pt>
    <dgm:pt modelId="{444DB52C-730F-4FB4-9452-1D5BDE9F3B16}" type="parTrans" cxnId="{D407633C-CDDA-40B1-8FA1-8AD79E867B83}">
      <dgm:prSet/>
      <dgm:spPr/>
      <dgm:t>
        <a:bodyPr/>
        <a:lstStyle/>
        <a:p>
          <a:endParaRPr lang="es-MX"/>
        </a:p>
      </dgm:t>
    </dgm:pt>
    <dgm:pt modelId="{3470DED8-67D6-49D3-BD24-F0A16F7C574D}" type="sibTrans" cxnId="{D407633C-CDDA-40B1-8FA1-8AD79E867B83}">
      <dgm:prSet custT="1"/>
      <dgm:spPr/>
      <dgm:t>
        <a:bodyPr/>
        <a:lstStyle/>
        <a:p>
          <a:r>
            <a:rPr lang="es-MX" sz="1600" dirty="0" smtClean="0">
              <a:solidFill>
                <a:schemeClr val="tx2">
                  <a:lumMod val="90000"/>
                  <a:lumOff val="10000"/>
                </a:schemeClr>
              </a:solidFill>
            </a:rPr>
            <a:t>Integración colegiada por número impar de personas, nombradas por el titular del sujeto obligado, debe estar el titular de la unidad de transparencia</a:t>
          </a:r>
          <a:endParaRPr lang="es-MX" sz="1600" dirty="0">
            <a:solidFill>
              <a:schemeClr val="tx2">
                <a:lumMod val="90000"/>
                <a:lumOff val="10000"/>
              </a:schemeClr>
            </a:solidFill>
          </a:endParaRPr>
        </a:p>
      </dgm:t>
    </dgm:pt>
    <dgm:pt modelId="{FE34A055-3BFD-4728-8D4B-557171AB33F6}">
      <dgm:prSet phldrT="[Texto]" custT="1"/>
      <dgm:spPr/>
      <dgm:t>
        <a:bodyPr/>
        <a:lstStyle/>
        <a:p>
          <a:r>
            <a:rPr lang="es-MX" sz="1600" dirty="0" smtClean="0">
              <a:solidFill>
                <a:schemeClr val="tx2">
                  <a:lumMod val="90000"/>
                  <a:lumOff val="10000"/>
                </a:schemeClr>
              </a:solidFill>
            </a:rPr>
            <a:t>Los integrantes no deben depender jerárquicamente entre sí</a:t>
          </a:r>
          <a:endParaRPr lang="es-MX" sz="1600" dirty="0">
            <a:solidFill>
              <a:schemeClr val="tx2">
                <a:lumMod val="90000"/>
                <a:lumOff val="10000"/>
              </a:schemeClr>
            </a:solidFill>
          </a:endParaRPr>
        </a:p>
      </dgm:t>
    </dgm:pt>
    <dgm:pt modelId="{443458E9-39E5-4652-ADAC-0291F52F3C46}" type="parTrans" cxnId="{A19A94FC-CF5A-4FF8-AEAC-F85E0DC7DC92}">
      <dgm:prSet/>
      <dgm:spPr/>
      <dgm:t>
        <a:bodyPr/>
        <a:lstStyle/>
        <a:p>
          <a:endParaRPr lang="es-MX"/>
        </a:p>
      </dgm:t>
    </dgm:pt>
    <dgm:pt modelId="{A973A8AD-5D59-45D5-9BC6-340D76B3D38C}" type="sibTrans" cxnId="{A19A94FC-CF5A-4FF8-AEAC-F85E0DC7DC92}">
      <dgm:prSet custT="1"/>
      <dgm:spPr/>
      <dgm:t>
        <a:bodyPr/>
        <a:lstStyle/>
        <a:p>
          <a:r>
            <a:rPr lang="es-MX" sz="1600" dirty="0" smtClean="0">
              <a:solidFill>
                <a:schemeClr val="tx2">
                  <a:lumMod val="90000"/>
                  <a:lumOff val="10000"/>
                </a:schemeClr>
              </a:solidFill>
            </a:rPr>
            <a:t>Los integrantes tienen acceso a la información para determinar su clasificación, resguardo o salvaguarda</a:t>
          </a:r>
          <a:endParaRPr lang="es-MX" sz="1600" dirty="0">
            <a:solidFill>
              <a:schemeClr val="tx2">
                <a:lumMod val="90000"/>
                <a:lumOff val="10000"/>
              </a:schemeClr>
            </a:solidFill>
          </a:endParaRPr>
        </a:p>
      </dgm:t>
    </dgm:pt>
    <dgm:pt modelId="{7E89B513-D2C8-43EA-B5C1-93A18F3C8779}">
      <dgm:prSet phldrT="[Texto]" custT="1"/>
      <dgm:spPr/>
      <dgm:t>
        <a:bodyPr/>
        <a:lstStyle/>
        <a:p>
          <a:pPr algn="ctr"/>
          <a:r>
            <a:rPr lang="es-MX" sz="2400" b="1" dirty="0" smtClean="0"/>
            <a:t>Art. 130</a:t>
          </a:r>
          <a:endParaRPr lang="es-MX" sz="2400" b="1" dirty="0"/>
        </a:p>
      </dgm:t>
    </dgm:pt>
    <dgm:pt modelId="{0B7FAF5B-656D-46F8-805A-E5ED9982E8F7}" type="parTrans" cxnId="{E9110B2F-7072-4AD9-A768-A7AD6E653A5A}">
      <dgm:prSet/>
      <dgm:spPr/>
      <dgm:t>
        <a:bodyPr/>
        <a:lstStyle/>
        <a:p>
          <a:endParaRPr lang="es-MX"/>
        </a:p>
      </dgm:t>
    </dgm:pt>
    <dgm:pt modelId="{EDF42640-A34D-4686-80FC-BBB68A79717C}" type="sibTrans" cxnId="{E9110B2F-7072-4AD9-A768-A7AD6E653A5A}">
      <dgm:prSet/>
      <dgm:spPr/>
      <dgm:t>
        <a:bodyPr/>
        <a:lstStyle/>
        <a:p>
          <a:endParaRPr lang="es-MX"/>
        </a:p>
      </dgm:t>
    </dgm:pt>
    <dgm:pt modelId="{665C50D0-14AC-4F47-AA6D-4D0F89F19F84}" type="pres">
      <dgm:prSet presAssocID="{40CFEB77-655D-4A9B-B04E-C6A7F984C798}" presName="Name0" presStyleCnt="0">
        <dgm:presLayoutVars>
          <dgm:chMax/>
          <dgm:chPref/>
          <dgm:dir/>
          <dgm:animLvl val="lvl"/>
        </dgm:presLayoutVars>
      </dgm:prSet>
      <dgm:spPr/>
      <dgm:t>
        <a:bodyPr/>
        <a:lstStyle/>
        <a:p>
          <a:endParaRPr lang="es-MX"/>
        </a:p>
      </dgm:t>
    </dgm:pt>
    <dgm:pt modelId="{94501263-980B-459E-8EAF-51EE626D9D1A}" type="pres">
      <dgm:prSet presAssocID="{1A08C8FE-AD02-4697-BD37-2697C2938548}" presName="composite" presStyleCnt="0"/>
      <dgm:spPr/>
    </dgm:pt>
    <dgm:pt modelId="{52354984-92D1-429D-ACD6-3040A6A17E81}" type="pres">
      <dgm:prSet presAssocID="{1A08C8FE-AD02-4697-BD37-2697C2938548}" presName="Parent1" presStyleLbl="node1" presStyleIdx="0" presStyleCnt="4" custScaleX="238446" custScaleY="131771" custLinFactNeighborX="58291" custLinFactNeighborY="-9584">
        <dgm:presLayoutVars>
          <dgm:chMax val="1"/>
          <dgm:chPref val="1"/>
          <dgm:bulletEnabled val="1"/>
        </dgm:presLayoutVars>
      </dgm:prSet>
      <dgm:spPr/>
      <dgm:t>
        <a:bodyPr/>
        <a:lstStyle/>
        <a:p>
          <a:endParaRPr lang="es-MX"/>
        </a:p>
      </dgm:t>
    </dgm:pt>
    <dgm:pt modelId="{04B70103-7D1B-4C39-B026-9601E9FCDA53}" type="pres">
      <dgm:prSet presAssocID="{1A08C8FE-AD02-4697-BD37-2697C2938548}" presName="Childtext1" presStyleLbl="revTx" presStyleIdx="0" presStyleCnt="2">
        <dgm:presLayoutVars>
          <dgm:chMax val="0"/>
          <dgm:chPref val="0"/>
          <dgm:bulletEnabled val="1"/>
        </dgm:presLayoutVars>
      </dgm:prSet>
      <dgm:spPr/>
      <dgm:t>
        <a:bodyPr/>
        <a:lstStyle/>
        <a:p>
          <a:endParaRPr lang="es-MX"/>
        </a:p>
      </dgm:t>
    </dgm:pt>
    <dgm:pt modelId="{AA73491C-8A55-46C6-9533-018F7F666520}" type="pres">
      <dgm:prSet presAssocID="{1A08C8FE-AD02-4697-BD37-2697C2938548}" presName="BalanceSpacing" presStyleCnt="0"/>
      <dgm:spPr/>
    </dgm:pt>
    <dgm:pt modelId="{9AD703F4-219E-440C-9852-A00221EE444D}" type="pres">
      <dgm:prSet presAssocID="{1A08C8FE-AD02-4697-BD37-2697C2938548}" presName="BalanceSpacing1" presStyleCnt="0"/>
      <dgm:spPr/>
    </dgm:pt>
    <dgm:pt modelId="{7E94B401-7585-4AE1-B090-8F787B5E56AC}" type="pres">
      <dgm:prSet presAssocID="{3470DED8-67D6-49D3-BD24-F0A16F7C574D}" presName="Accent1Text" presStyleLbl="node1" presStyleIdx="1" presStyleCnt="4" custScaleX="205039" custScaleY="132450" custLinFactNeighborX="-25801" custLinFactNeighborY="-22795"/>
      <dgm:spPr/>
      <dgm:t>
        <a:bodyPr/>
        <a:lstStyle/>
        <a:p>
          <a:endParaRPr lang="es-MX"/>
        </a:p>
      </dgm:t>
    </dgm:pt>
    <dgm:pt modelId="{DAB5F28F-A794-4F29-823E-4A8D74FB72F8}" type="pres">
      <dgm:prSet presAssocID="{3470DED8-67D6-49D3-BD24-F0A16F7C574D}" presName="spaceBetweenRectangles" presStyleCnt="0"/>
      <dgm:spPr/>
    </dgm:pt>
    <dgm:pt modelId="{43CE946E-8B31-4C72-8B5B-457AEE2A1C77}" type="pres">
      <dgm:prSet presAssocID="{FE34A055-3BFD-4728-8D4B-557171AB33F6}" presName="composite" presStyleCnt="0"/>
      <dgm:spPr/>
    </dgm:pt>
    <dgm:pt modelId="{ACBA39E3-24E5-4187-945B-C4991A418655}" type="pres">
      <dgm:prSet presAssocID="{FE34A055-3BFD-4728-8D4B-557171AB33F6}" presName="Parent1" presStyleLbl="node1" presStyleIdx="2" presStyleCnt="4" custScaleX="198309" custScaleY="121110" custLinFactNeighborX="-71529" custLinFactNeighborY="-6689">
        <dgm:presLayoutVars>
          <dgm:chMax val="1"/>
          <dgm:chPref val="1"/>
          <dgm:bulletEnabled val="1"/>
        </dgm:presLayoutVars>
      </dgm:prSet>
      <dgm:spPr/>
      <dgm:t>
        <a:bodyPr/>
        <a:lstStyle/>
        <a:p>
          <a:endParaRPr lang="es-MX"/>
        </a:p>
      </dgm:t>
    </dgm:pt>
    <dgm:pt modelId="{080FE294-DE54-4219-8151-71F0DD8C3F41}" type="pres">
      <dgm:prSet presAssocID="{FE34A055-3BFD-4728-8D4B-557171AB33F6}" presName="Childtext1" presStyleLbl="revTx" presStyleIdx="1" presStyleCnt="2" custScaleX="69418" custLinFactY="-6110" custLinFactNeighborX="-18349" custLinFactNeighborY="-100000">
        <dgm:presLayoutVars>
          <dgm:chMax val="0"/>
          <dgm:chPref val="0"/>
          <dgm:bulletEnabled val="1"/>
        </dgm:presLayoutVars>
      </dgm:prSet>
      <dgm:spPr/>
      <dgm:t>
        <a:bodyPr/>
        <a:lstStyle/>
        <a:p>
          <a:endParaRPr lang="es-MX"/>
        </a:p>
      </dgm:t>
    </dgm:pt>
    <dgm:pt modelId="{53932FE9-2B8B-4CA5-9E1F-CA41FC54C5E0}" type="pres">
      <dgm:prSet presAssocID="{FE34A055-3BFD-4728-8D4B-557171AB33F6}" presName="BalanceSpacing" presStyleCnt="0"/>
      <dgm:spPr/>
    </dgm:pt>
    <dgm:pt modelId="{D72556BC-2F9D-4CE7-9F95-0E777A343AEB}" type="pres">
      <dgm:prSet presAssocID="{FE34A055-3BFD-4728-8D4B-557171AB33F6}" presName="BalanceSpacing1" presStyleCnt="0"/>
      <dgm:spPr/>
    </dgm:pt>
    <dgm:pt modelId="{CC62780C-4861-4A0C-B402-C78F508885D9}" type="pres">
      <dgm:prSet presAssocID="{A973A8AD-5D59-45D5-9BC6-340D76B3D38C}" presName="Accent1Text" presStyleLbl="node1" presStyleIdx="3" presStyleCnt="4" custScaleX="185333" custScaleY="128933" custLinFactNeighborX="23462" custLinFactNeighborY="-2903"/>
      <dgm:spPr/>
      <dgm:t>
        <a:bodyPr/>
        <a:lstStyle/>
        <a:p>
          <a:endParaRPr lang="es-MX"/>
        </a:p>
      </dgm:t>
    </dgm:pt>
  </dgm:ptLst>
  <dgm:cxnLst>
    <dgm:cxn modelId="{E9110B2F-7072-4AD9-A768-A7AD6E653A5A}" srcId="{FE34A055-3BFD-4728-8D4B-557171AB33F6}" destId="{7E89B513-D2C8-43EA-B5C1-93A18F3C8779}" srcOrd="0" destOrd="0" parTransId="{0B7FAF5B-656D-46F8-805A-E5ED9982E8F7}" sibTransId="{EDF42640-A34D-4686-80FC-BBB68A79717C}"/>
    <dgm:cxn modelId="{D407633C-CDDA-40B1-8FA1-8AD79E867B83}" srcId="{40CFEB77-655D-4A9B-B04E-C6A7F984C798}" destId="{1A08C8FE-AD02-4697-BD37-2697C2938548}" srcOrd="0" destOrd="0" parTransId="{444DB52C-730F-4FB4-9452-1D5BDE9F3B16}" sibTransId="{3470DED8-67D6-49D3-BD24-F0A16F7C574D}"/>
    <dgm:cxn modelId="{124EE9E2-7C8A-4C21-A5A5-C2C2D2C31532}" type="presOf" srcId="{40CFEB77-655D-4A9B-B04E-C6A7F984C798}" destId="{665C50D0-14AC-4F47-AA6D-4D0F89F19F84}" srcOrd="0" destOrd="0" presId="urn:microsoft.com/office/officeart/2008/layout/AlternatingHexagons"/>
    <dgm:cxn modelId="{4E09CFA3-5047-4D01-87CF-8157EDEF808B}" type="presOf" srcId="{7E89B513-D2C8-43EA-B5C1-93A18F3C8779}" destId="{080FE294-DE54-4219-8151-71F0DD8C3F41}" srcOrd="0" destOrd="0" presId="urn:microsoft.com/office/officeart/2008/layout/AlternatingHexagons"/>
    <dgm:cxn modelId="{B99636B0-E555-4D4F-9CF2-91339F171D72}" type="presOf" srcId="{FE34A055-3BFD-4728-8D4B-557171AB33F6}" destId="{ACBA39E3-24E5-4187-945B-C4991A418655}" srcOrd="0" destOrd="0" presId="urn:microsoft.com/office/officeart/2008/layout/AlternatingHexagons"/>
    <dgm:cxn modelId="{28BB9466-50FB-4B8A-8354-16F2FA0A5F5C}" type="presOf" srcId="{A973A8AD-5D59-45D5-9BC6-340D76B3D38C}" destId="{CC62780C-4861-4A0C-B402-C78F508885D9}" srcOrd="0" destOrd="0" presId="urn:microsoft.com/office/officeart/2008/layout/AlternatingHexagons"/>
    <dgm:cxn modelId="{B8898225-F9D3-4D33-A742-5BB2F6B71FE7}" type="presOf" srcId="{3470DED8-67D6-49D3-BD24-F0A16F7C574D}" destId="{7E94B401-7585-4AE1-B090-8F787B5E56AC}" srcOrd="0" destOrd="0" presId="urn:microsoft.com/office/officeart/2008/layout/AlternatingHexagons"/>
    <dgm:cxn modelId="{1AA12D1B-1579-442D-8726-24A00FF42AD8}" type="presOf" srcId="{1A08C8FE-AD02-4697-BD37-2697C2938548}" destId="{52354984-92D1-429D-ACD6-3040A6A17E81}" srcOrd="0" destOrd="0" presId="urn:microsoft.com/office/officeart/2008/layout/AlternatingHexagons"/>
    <dgm:cxn modelId="{A19A94FC-CF5A-4FF8-AEAC-F85E0DC7DC92}" srcId="{40CFEB77-655D-4A9B-B04E-C6A7F984C798}" destId="{FE34A055-3BFD-4728-8D4B-557171AB33F6}" srcOrd="1" destOrd="0" parTransId="{443458E9-39E5-4652-ADAC-0291F52F3C46}" sibTransId="{A973A8AD-5D59-45D5-9BC6-340D76B3D38C}"/>
    <dgm:cxn modelId="{2A88B33F-EE11-4C12-A262-97E14C99D239}" type="presParOf" srcId="{665C50D0-14AC-4F47-AA6D-4D0F89F19F84}" destId="{94501263-980B-459E-8EAF-51EE626D9D1A}" srcOrd="0" destOrd="0" presId="urn:microsoft.com/office/officeart/2008/layout/AlternatingHexagons"/>
    <dgm:cxn modelId="{44C275BB-58B3-402B-A58C-B6D2B358C26F}" type="presParOf" srcId="{94501263-980B-459E-8EAF-51EE626D9D1A}" destId="{52354984-92D1-429D-ACD6-3040A6A17E81}" srcOrd="0" destOrd="0" presId="urn:microsoft.com/office/officeart/2008/layout/AlternatingHexagons"/>
    <dgm:cxn modelId="{F7EB5B7B-D56E-4F4B-9AEC-ABF4625F7DB4}" type="presParOf" srcId="{94501263-980B-459E-8EAF-51EE626D9D1A}" destId="{04B70103-7D1B-4C39-B026-9601E9FCDA53}" srcOrd="1" destOrd="0" presId="urn:microsoft.com/office/officeart/2008/layout/AlternatingHexagons"/>
    <dgm:cxn modelId="{DDF81232-6081-4319-92FC-BCEDC9AE71BF}" type="presParOf" srcId="{94501263-980B-459E-8EAF-51EE626D9D1A}" destId="{AA73491C-8A55-46C6-9533-018F7F666520}" srcOrd="2" destOrd="0" presId="urn:microsoft.com/office/officeart/2008/layout/AlternatingHexagons"/>
    <dgm:cxn modelId="{8E83E11E-8BAA-4970-9710-8A46ED0AE2D3}" type="presParOf" srcId="{94501263-980B-459E-8EAF-51EE626D9D1A}" destId="{9AD703F4-219E-440C-9852-A00221EE444D}" srcOrd="3" destOrd="0" presId="urn:microsoft.com/office/officeart/2008/layout/AlternatingHexagons"/>
    <dgm:cxn modelId="{50FCCAC8-6115-4ED3-B70C-9C2FEBB110AA}" type="presParOf" srcId="{94501263-980B-459E-8EAF-51EE626D9D1A}" destId="{7E94B401-7585-4AE1-B090-8F787B5E56AC}" srcOrd="4" destOrd="0" presId="urn:microsoft.com/office/officeart/2008/layout/AlternatingHexagons"/>
    <dgm:cxn modelId="{05287A7E-082E-43EF-96BA-3C1786A21D3F}" type="presParOf" srcId="{665C50D0-14AC-4F47-AA6D-4D0F89F19F84}" destId="{DAB5F28F-A794-4F29-823E-4A8D74FB72F8}" srcOrd="1" destOrd="0" presId="urn:microsoft.com/office/officeart/2008/layout/AlternatingHexagons"/>
    <dgm:cxn modelId="{8F202B5E-B2F3-4A03-AF12-C8AB5B96D0FA}" type="presParOf" srcId="{665C50D0-14AC-4F47-AA6D-4D0F89F19F84}" destId="{43CE946E-8B31-4C72-8B5B-457AEE2A1C77}" srcOrd="2" destOrd="0" presId="urn:microsoft.com/office/officeart/2008/layout/AlternatingHexagons"/>
    <dgm:cxn modelId="{B20F6FDC-9DBC-4C16-A47C-8DD3C9F7C794}" type="presParOf" srcId="{43CE946E-8B31-4C72-8B5B-457AEE2A1C77}" destId="{ACBA39E3-24E5-4187-945B-C4991A418655}" srcOrd="0" destOrd="0" presId="urn:microsoft.com/office/officeart/2008/layout/AlternatingHexagons"/>
    <dgm:cxn modelId="{B520F010-C88D-4F55-B626-FB79EEE6FA10}" type="presParOf" srcId="{43CE946E-8B31-4C72-8B5B-457AEE2A1C77}" destId="{080FE294-DE54-4219-8151-71F0DD8C3F41}" srcOrd="1" destOrd="0" presId="urn:microsoft.com/office/officeart/2008/layout/AlternatingHexagons"/>
    <dgm:cxn modelId="{9783240D-25ED-4D9F-AE56-07A4896B9E80}" type="presParOf" srcId="{43CE946E-8B31-4C72-8B5B-457AEE2A1C77}" destId="{53932FE9-2B8B-4CA5-9E1F-CA41FC54C5E0}" srcOrd="2" destOrd="0" presId="urn:microsoft.com/office/officeart/2008/layout/AlternatingHexagons"/>
    <dgm:cxn modelId="{A3CE76E9-E66B-4703-B081-DA168238843B}" type="presParOf" srcId="{43CE946E-8B31-4C72-8B5B-457AEE2A1C77}" destId="{D72556BC-2F9D-4CE7-9F95-0E777A343AEB}" srcOrd="3" destOrd="0" presId="urn:microsoft.com/office/officeart/2008/layout/AlternatingHexagons"/>
    <dgm:cxn modelId="{C9198787-DF2F-4722-BCD3-D5DEC54FFB62}" type="presParOf" srcId="{43CE946E-8B31-4C72-8B5B-457AEE2A1C77}" destId="{CC62780C-4861-4A0C-B402-C78F508885D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04C0D2-0D02-4AB8-B5BD-3D32D0A321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A82DABED-DCAA-475B-AC46-1802571E610E}">
      <dgm:prSet phldrT="[Texto]"/>
      <dgm:spPr/>
      <dgm:t>
        <a:bodyPr/>
        <a:lstStyle/>
        <a:p>
          <a:r>
            <a:rPr lang="es-MX" dirty="0" smtClean="0">
              <a:solidFill>
                <a:schemeClr val="tx2">
                  <a:lumMod val="90000"/>
                  <a:lumOff val="10000"/>
                </a:schemeClr>
              </a:solidFill>
            </a:rPr>
            <a:t>Fracción II</a:t>
          </a:r>
          <a:endParaRPr lang="es-MX" dirty="0">
            <a:solidFill>
              <a:schemeClr val="tx2">
                <a:lumMod val="90000"/>
                <a:lumOff val="10000"/>
              </a:schemeClr>
            </a:solidFill>
          </a:endParaRPr>
        </a:p>
      </dgm:t>
    </dgm:pt>
    <dgm:pt modelId="{981EBDBC-BC38-44C6-A8DB-81903A5C484E}" type="parTrans" cxnId="{826FBB33-8C82-46D3-AB70-EBD4D2222119}">
      <dgm:prSet/>
      <dgm:spPr/>
      <dgm:t>
        <a:bodyPr/>
        <a:lstStyle/>
        <a:p>
          <a:endParaRPr lang="es-MX"/>
        </a:p>
      </dgm:t>
    </dgm:pt>
    <dgm:pt modelId="{BD2250E1-8B40-4A3B-9E9E-BAE383DBB79A}" type="sibTrans" cxnId="{826FBB33-8C82-46D3-AB70-EBD4D2222119}">
      <dgm:prSet/>
      <dgm:spPr/>
      <dgm:t>
        <a:bodyPr/>
        <a:lstStyle/>
        <a:p>
          <a:endParaRPr lang="es-MX"/>
        </a:p>
      </dgm:t>
    </dgm:pt>
    <dgm:pt modelId="{0B068A74-8821-4A99-B336-FE09E4E09EC4}">
      <dgm:prSet phldrT="[Texto]" custT="1"/>
      <dgm:spPr/>
      <dgm:t>
        <a:bodyPr/>
        <a:lstStyle/>
        <a:p>
          <a:pPr algn="just"/>
          <a:r>
            <a:rPr lang="es-MX" sz="1300" dirty="0" smtClean="0"/>
            <a:t> </a:t>
          </a:r>
          <a:r>
            <a:rPr lang="es-MX" sz="1600" dirty="0" smtClean="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endParaRPr lang="es-MX" sz="1600" dirty="0">
            <a:solidFill>
              <a:schemeClr val="bg2">
                <a:lumMod val="10000"/>
              </a:schemeClr>
            </a:solidFill>
          </a:endParaRPr>
        </a:p>
      </dgm:t>
    </dgm:pt>
    <dgm:pt modelId="{EB7E70EC-A7C3-4523-A56E-429480644E4F}" type="parTrans" cxnId="{F5AAFC45-2669-41F3-A541-58851DEA8F27}">
      <dgm:prSet/>
      <dgm:spPr/>
      <dgm:t>
        <a:bodyPr/>
        <a:lstStyle/>
        <a:p>
          <a:endParaRPr lang="es-MX"/>
        </a:p>
      </dgm:t>
    </dgm:pt>
    <dgm:pt modelId="{B1B74685-F427-4417-9F96-1CEA3EA4F542}" type="sibTrans" cxnId="{F5AAFC45-2669-41F3-A541-58851DEA8F27}">
      <dgm:prSet/>
      <dgm:spPr/>
      <dgm:t>
        <a:bodyPr/>
        <a:lstStyle/>
        <a:p>
          <a:endParaRPr lang="es-MX"/>
        </a:p>
      </dgm:t>
    </dgm:pt>
    <dgm:pt modelId="{36727446-6C29-43AC-8AA3-A24F2045FE8B}">
      <dgm:prSet phldrT="[Texto]"/>
      <dgm:spPr/>
      <dgm:t>
        <a:bodyPr/>
        <a:lstStyle/>
        <a:p>
          <a:r>
            <a:rPr lang="es-MX" dirty="0" smtClean="0">
              <a:solidFill>
                <a:schemeClr val="tx2">
                  <a:lumMod val="90000"/>
                  <a:lumOff val="10000"/>
                </a:schemeClr>
              </a:solidFill>
            </a:rPr>
            <a:t>Fracción III</a:t>
          </a:r>
          <a:endParaRPr lang="es-MX" dirty="0">
            <a:solidFill>
              <a:schemeClr val="tx2">
                <a:lumMod val="90000"/>
                <a:lumOff val="10000"/>
              </a:schemeClr>
            </a:solidFill>
          </a:endParaRPr>
        </a:p>
      </dgm:t>
    </dgm:pt>
    <dgm:pt modelId="{814DB653-8992-4BAD-9D38-0C4C0A4F13A4}" type="parTrans" cxnId="{F2C670F1-1A2E-4D08-B1D9-69620F57547E}">
      <dgm:prSet/>
      <dgm:spPr/>
      <dgm:t>
        <a:bodyPr/>
        <a:lstStyle/>
        <a:p>
          <a:endParaRPr lang="es-MX"/>
        </a:p>
      </dgm:t>
    </dgm:pt>
    <dgm:pt modelId="{72325801-3A80-47E0-90D3-1DE87A3BF099}" type="sibTrans" cxnId="{F2C670F1-1A2E-4D08-B1D9-69620F57547E}">
      <dgm:prSet/>
      <dgm:spPr/>
      <dgm:t>
        <a:bodyPr/>
        <a:lstStyle/>
        <a:p>
          <a:endParaRPr lang="es-MX"/>
        </a:p>
      </dgm:t>
    </dgm:pt>
    <dgm:pt modelId="{FB4F7E51-FCD3-467E-AAA0-E2AAF4910DDE}">
      <dgm:prSet phldrT="[Texto]" custT="1"/>
      <dgm:spPr/>
      <dgm:t>
        <a:bodyPr/>
        <a:lstStyle/>
        <a:p>
          <a:pPr algn="just"/>
          <a:r>
            <a:rPr lang="es-MX" sz="1600" dirty="0" smtClean="0">
              <a:solidFill>
                <a:schemeClr val="bg2">
                  <a:lumMod val="10000"/>
                </a:schemeClr>
              </a:solidFill>
            </a:rPr>
            <a:t>Ordenar, en su caso, a las áreas competentes que generen la información que derivado de sus facultades, competencias y funciones deban tener en posesión o que previa acreditación de la imposibilidad de su generación, expongan, de forma fundada y motivada, las razones por las cuales, en el caso particular, no ejercieron dichas facultades, competencias o funciones.</a:t>
          </a:r>
          <a:endParaRPr lang="es-MX" sz="1600" dirty="0">
            <a:solidFill>
              <a:schemeClr val="bg2">
                <a:lumMod val="10000"/>
              </a:schemeClr>
            </a:solidFill>
          </a:endParaRPr>
        </a:p>
      </dgm:t>
    </dgm:pt>
    <dgm:pt modelId="{8B6F15A6-B831-4FBC-9BCA-DB7F9A4EFA70}" type="parTrans" cxnId="{9B45FFDC-9E2B-4A31-8F58-C7C103AD5CA4}">
      <dgm:prSet/>
      <dgm:spPr/>
      <dgm:t>
        <a:bodyPr/>
        <a:lstStyle/>
        <a:p>
          <a:endParaRPr lang="es-MX"/>
        </a:p>
      </dgm:t>
    </dgm:pt>
    <dgm:pt modelId="{4CA6AECE-AEF6-4F42-BF2E-05549C550A0D}" type="sibTrans" cxnId="{9B45FFDC-9E2B-4A31-8F58-C7C103AD5CA4}">
      <dgm:prSet/>
      <dgm:spPr/>
      <dgm:t>
        <a:bodyPr/>
        <a:lstStyle/>
        <a:p>
          <a:endParaRPr lang="es-MX"/>
        </a:p>
      </dgm:t>
    </dgm:pt>
    <dgm:pt modelId="{54F6F37D-425D-4E59-822E-DF0413299470}">
      <dgm:prSet phldrT="[Texto]"/>
      <dgm:spPr/>
      <dgm:t>
        <a:bodyPr/>
        <a:lstStyle/>
        <a:p>
          <a:r>
            <a:rPr lang="es-MX" dirty="0" smtClean="0">
              <a:solidFill>
                <a:schemeClr val="tx2">
                  <a:lumMod val="90000"/>
                  <a:lumOff val="10000"/>
                </a:schemeClr>
              </a:solidFill>
            </a:rPr>
            <a:t>Fracción VIII</a:t>
          </a:r>
          <a:endParaRPr lang="es-MX" dirty="0">
            <a:solidFill>
              <a:schemeClr val="tx2">
                <a:lumMod val="90000"/>
                <a:lumOff val="10000"/>
              </a:schemeClr>
            </a:solidFill>
          </a:endParaRPr>
        </a:p>
      </dgm:t>
    </dgm:pt>
    <dgm:pt modelId="{7B6DC9B9-1497-4B40-BEA0-D996772E02B6}" type="parTrans" cxnId="{FB735ABA-2BE9-4B00-91E4-0043DDEF1570}">
      <dgm:prSet/>
      <dgm:spPr/>
      <dgm:t>
        <a:bodyPr/>
        <a:lstStyle/>
        <a:p>
          <a:endParaRPr lang="es-MX"/>
        </a:p>
      </dgm:t>
    </dgm:pt>
    <dgm:pt modelId="{B00BA877-48B6-462A-909F-8F5F50B00F9A}" type="sibTrans" cxnId="{FB735ABA-2BE9-4B00-91E4-0043DDEF1570}">
      <dgm:prSet/>
      <dgm:spPr/>
      <dgm:t>
        <a:bodyPr/>
        <a:lstStyle/>
        <a:p>
          <a:endParaRPr lang="es-MX"/>
        </a:p>
      </dgm:t>
    </dgm:pt>
    <dgm:pt modelId="{33670F0D-3A2C-4269-9DA7-5158DE0FDD02}">
      <dgm:prSet phldrT="[Texto]" custT="1"/>
      <dgm:spPr/>
      <dgm:t>
        <a:bodyPr/>
        <a:lstStyle/>
        <a:p>
          <a:r>
            <a:rPr lang="es-MX" sz="2000" dirty="0" smtClean="0"/>
            <a:t> </a:t>
          </a:r>
          <a:r>
            <a:rPr lang="es-MX" sz="1600" dirty="0" smtClean="0"/>
            <a:t>Solicitar y autorizar la ampliación del plazo de reserva de la información a que se refiere la Ley.</a:t>
          </a:r>
          <a:endParaRPr lang="es-MX" sz="1600" dirty="0"/>
        </a:p>
      </dgm:t>
    </dgm:pt>
    <dgm:pt modelId="{FCA4A84B-49E8-474D-A646-D36CE089D355}" type="parTrans" cxnId="{7D04FCF7-44F2-4853-8D90-76FF24003933}">
      <dgm:prSet/>
      <dgm:spPr/>
      <dgm:t>
        <a:bodyPr/>
        <a:lstStyle/>
        <a:p>
          <a:endParaRPr lang="es-MX"/>
        </a:p>
      </dgm:t>
    </dgm:pt>
    <dgm:pt modelId="{1BED6548-7BD0-475B-B1A8-D0CA57F029DD}" type="sibTrans" cxnId="{7D04FCF7-44F2-4853-8D90-76FF24003933}">
      <dgm:prSet/>
      <dgm:spPr/>
      <dgm:t>
        <a:bodyPr/>
        <a:lstStyle/>
        <a:p>
          <a:endParaRPr lang="es-MX"/>
        </a:p>
      </dgm:t>
    </dgm:pt>
    <dgm:pt modelId="{4695F4F7-FAD8-4D67-81F5-D25A06211C83}" type="pres">
      <dgm:prSet presAssocID="{F604C0D2-0D02-4AB8-B5BD-3D32D0A321A3}" presName="linearFlow" presStyleCnt="0">
        <dgm:presLayoutVars>
          <dgm:dir/>
          <dgm:animLvl val="lvl"/>
          <dgm:resizeHandles val="exact"/>
        </dgm:presLayoutVars>
      </dgm:prSet>
      <dgm:spPr/>
      <dgm:t>
        <a:bodyPr/>
        <a:lstStyle/>
        <a:p>
          <a:endParaRPr lang="es-MX"/>
        </a:p>
      </dgm:t>
    </dgm:pt>
    <dgm:pt modelId="{A0C83773-75E3-45FB-B1EA-C63C690FA2A4}" type="pres">
      <dgm:prSet presAssocID="{A82DABED-DCAA-475B-AC46-1802571E610E}" presName="composite" presStyleCnt="0"/>
      <dgm:spPr/>
    </dgm:pt>
    <dgm:pt modelId="{88B6F4CD-5210-4CFC-A528-997A83B104C6}" type="pres">
      <dgm:prSet presAssocID="{A82DABED-DCAA-475B-AC46-1802571E610E}" presName="parentText" presStyleLbl="alignNode1" presStyleIdx="0" presStyleCnt="3">
        <dgm:presLayoutVars>
          <dgm:chMax val="1"/>
          <dgm:bulletEnabled val="1"/>
        </dgm:presLayoutVars>
      </dgm:prSet>
      <dgm:spPr/>
      <dgm:t>
        <a:bodyPr/>
        <a:lstStyle/>
        <a:p>
          <a:endParaRPr lang="es-MX"/>
        </a:p>
      </dgm:t>
    </dgm:pt>
    <dgm:pt modelId="{69044B30-DD71-4698-A2EA-048CEE691788}" type="pres">
      <dgm:prSet presAssocID="{A82DABED-DCAA-475B-AC46-1802571E610E}" presName="descendantText" presStyleLbl="alignAcc1" presStyleIdx="0" presStyleCnt="3" custScaleY="100000">
        <dgm:presLayoutVars>
          <dgm:bulletEnabled val="1"/>
        </dgm:presLayoutVars>
      </dgm:prSet>
      <dgm:spPr/>
      <dgm:t>
        <a:bodyPr/>
        <a:lstStyle/>
        <a:p>
          <a:endParaRPr lang="es-MX"/>
        </a:p>
      </dgm:t>
    </dgm:pt>
    <dgm:pt modelId="{CCA1EAE9-CE65-4561-9BC2-12CC6541FE59}" type="pres">
      <dgm:prSet presAssocID="{BD2250E1-8B40-4A3B-9E9E-BAE383DBB79A}" presName="sp" presStyleCnt="0"/>
      <dgm:spPr/>
    </dgm:pt>
    <dgm:pt modelId="{136EF7FA-7FD1-4F17-B9E0-FD230E90495A}" type="pres">
      <dgm:prSet presAssocID="{36727446-6C29-43AC-8AA3-A24F2045FE8B}" presName="composite" presStyleCnt="0"/>
      <dgm:spPr/>
    </dgm:pt>
    <dgm:pt modelId="{DDF9A469-E84E-4399-A3A6-4033F13D0A13}" type="pres">
      <dgm:prSet presAssocID="{36727446-6C29-43AC-8AA3-A24F2045FE8B}" presName="parentText" presStyleLbl="alignNode1" presStyleIdx="1" presStyleCnt="3" custScaleY="126092">
        <dgm:presLayoutVars>
          <dgm:chMax val="1"/>
          <dgm:bulletEnabled val="1"/>
        </dgm:presLayoutVars>
      </dgm:prSet>
      <dgm:spPr/>
      <dgm:t>
        <a:bodyPr/>
        <a:lstStyle/>
        <a:p>
          <a:endParaRPr lang="es-MX"/>
        </a:p>
      </dgm:t>
    </dgm:pt>
    <dgm:pt modelId="{79597F96-97B4-44B8-B59A-1EFC01C155B2}" type="pres">
      <dgm:prSet presAssocID="{36727446-6C29-43AC-8AA3-A24F2045FE8B}" presName="descendantText" presStyleLbl="alignAcc1" presStyleIdx="1" presStyleCnt="3" custScaleY="156952">
        <dgm:presLayoutVars>
          <dgm:bulletEnabled val="1"/>
        </dgm:presLayoutVars>
      </dgm:prSet>
      <dgm:spPr/>
      <dgm:t>
        <a:bodyPr/>
        <a:lstStyle/>
        <a:p>
          <a:endParaRPr lang="es-MX"/>
        </a:p>
      </dgm:t>
    </dgm:pt>
    <dgm:pt modelId="{C4B131BB-1A3E-4D4E-A5D1-7999A11B02E6}" type="pres">
      <dgm:prSet presAssocID="{72325801-3A80-47E0-90D3-1DE87A3BF099}" presName="sp" presStyleCnt="0"/>
      <dgm:spPr/>
    </dgm:pt>
    <dgm:pt modelId="{FF5119FF-0FD5-4AC4-A0B2-1FE8A853D575}" type="pres">
      <dgm:prSet presAssocID="{54F6F37D-425D-4E59-822E-DF0413299470}" presName="composite" presStyleCnt="0"/>
      <dgm:spPr/>
    </dgm:pt>
    <dgm:pt modelId="{AA25C568-B69E-479E-9116-B54BF3296613}" type="pres">
      <dgm:prSet presAssocID="{54F6F37D-425D-4E59-822E-DF0413299470}" presName="parentText" presStyleLbl="alignNode1" presStyleIdx="2" presStyleCnt="3">
        <dgm:presLayoutVars>
          <dgm:chMax val="1"/>
          <dgm:bulletEnabled val="1"/>
        </dgm:presLayoutVars>
      </dgm:prSet>
      <dgm:spPr/>
      <dgm:t>
        <a:bodyPr/>
        <a:lstStyle/>
        <a:p>
          <a:endParaRPr lang="es-MX"/>
        </a:p>
      </dgm:t>
    </dgm:pt>
    <dgm:pt modelId="{D8B5B879-11E6-480A-A924-C1D710724170}" type="pres">
      <dgm:prSet presAssocID="{54F6F37D-425D-4E59-822E-DF0413299470}" presName="descendantText" presStyleLbl="alignAcc1" presStyleIdx="2" presStyleCnt="3">
        <dgm:presLayoutVars>
          <dgm:bulletEnabled val="1"/>
        </dgm:presLayoutVars>
      </dgm:prSet>
      <dgm:spPr/>
      <dgm:t>
        <a:bodyPr/>
        <a:lstStyle/>
        <a:p>
          <a:endParaRPr lang="es-MX"/>
        </a:p>
      </dgm:t>
    </dgm:pt>
  </dgm:ptLst>
  <dgm:cxnLst>
    <dgm:cxn modelId="{EED2AF51-77C9-4FD7-9782-272CA9F89A3E}" type="presOf" srcId="{FB4F7E51-FCD3-467E-AAA0-E2AAF4910DDE}" destId="{79597F96-97B4-44B8-B59A-1EFC01C155B2}" srcOrd="0" destOrd="0" presId="urn:microsoft.com/office/officeart/2005/8/layout/chevron2"/>
    <dgm:cxn modelId="{B1ACA5F6-0EBE-401D-9C9E-FC05DCA3828A}" type="presOf" srcId="{54F6F37D-425D-4E59-822E-DF0413299470}" destId="{AA25C568-B69E-479E-9116-B54BF3296613}" srcOrd="0" destOrd="0" presId="urn:microsoft.com/office/officeart/2005/8/layout/chevron2"/>
    <dgm:cxn modelId="{F5AAFC45-2669-41F3-A541-58851DEA8F27}" srcId="{A82DABED-DCAA-475B-AC46-1802571E610E}" destId="{0B068A74-8821-4A99-B336-FE09E4E09EC4}" srcOrd="0" destOrd="0" parTransId="{EB7E70EC-A7C3-4523-A56E-429480644E4F}" sibTransId="{B1B74685-F427-4417-9F96-1CEA3EA4F542}"/>
    <dgm:cxn modelId="{FB735ABA-2BE9-4B00-91E4-0043DDEF1570}" srcId="{F604C0D2-0D02-4AB8-B5BD-3D32D0A321A3}" destId="{54F6F37D-425D-4E59-822E-DF0413299470}" srcOrd="2" destOrd="0" parTransId="{7B6DC9B9-1497-4B40-BEA0-D996772E02B6}" sibTransId="{B00BA877-48B6-462A-909F-8F5F50B00F9A}"/>
    <dgm:cxn modelId="{7D04FCF7-44F2-4853-8D90-76FF24003933}" srcId="{54F6F37D-425D-4E59-822E-DF0413299470}" destId="{33670F0D-3A2C-4269-9DA7-5158DE0FDD02}" srcOrd="0" destOrd="0" parTransId="{FCA4A84B-49E8-474D-A646-D36CE089D355}" sibTransId="{1BED6548-7BD0-475B-B1A8-D0CA57F029DD}"/>
    <dgm:cxn modelId="{5001F740-65FD-4600-A966-1302208DA61E}" type="presOf" srcId="{36727446-6C29-43AC-8AA3-A24F2045FE8B}" destId="{DDF9A469-E84E-4399-A3A6-4033F13D0A13}" srcOrd="0" destOrd="0" presId="urn:microsoft.com/office/officeart/2005/8/layout/chevron2"/>
    <dgm:cxn modelId="{4667CD8A-5209-4E3A-9E33-265BB459AE66}" type="presOf" srcId="{0B068A74-8821-4A99-B336-FE09E4E09EC4}" destId="{69044B30-DD71-4698-A2EA-048CEE691788}" srcOrd="0" destOrd="0" presId="urn:microsoft.com/office/officeart/2005/8/layout/chevron2"/>
    <dgm:cxn modelId="{2D2706BF-FD43-4886-817A-D4653DC0D789}" type="presOf" srcId="{33670F0D-3A2C-4269-9DA7-5158DE0FDD02}" destId="{D8B5B879-11E6-480A-A924-C1D710724170}" srcOrd="0" destOrd="0" presId="urn:microsoft.com/office/officeart/2005/8/layout/chevron2"/>
    <dgm:cxn modelId="{B1E02D20-87B0-45CC-BB37-1CB3A3E216D2}" type="presOf" srcId="{F604C0D2-0D02-4AB8-B5BD-3D32D0A321A3}" destId="{4695F4F7-FAD8-4D67-81F5-D25A06211C83}" srcOrd="0" destOrd="0" presId="urn:microsoft.com/office/officeart/2005/8/layout/chevron2"/>
    <dgm:cxn modelId="{826FBB33-8C82-46D3-AB70-EBD4D2222119}" srcId="{F604C0D2-0D02-4AB8-B5BD-3D32D0A321A3}" destId="{A82DABED-DCAA-475B-AC46-1802571E610E}" srcOrd="0" destOrd="0" parTransId="{981EBDBC-BC38-44C6-A8DB-81903A5C484E}" sibTransId="{BD2250E1-8B40-4A3B-9E9E-BAE383DBB79A}"/>
    <dgm:cxn modelId="{F2C670F1-1A2E-4D08-B1D9-69620F57547E}" srcId="{F604C0D2-0D02-4AB8-B5BD-3D32D0A321A3}" destId="{36727446-6C29-43AC-8AA3-A24F2045FE8B}" srcOrd="1" destOrd="0" parTransId="{814DB653-8992-4BAD-9D38-0C4C0A4F13A4}" sibTransId="{72325801-3A80-47E0-90D3-1DE87A3BF099}"/>
    <dgm:cxn modelId="{9B45FFDC-9E2B-4A31-8F58-C7C103AD5CA4}" srcId="{36727446-6C29-43AC-8AA3-A24F2045FE8B}" destId="{FB4F7E51-FCD3-467E-AAA0-E2AAF4910DDE}" srcOrd="0" destOrd="0" parTransId="{8B6F15A6-B831-4FBC-9BCA-DB7F9A4EFA70}" sibTransId="{4CA6AECE-AEF6-4F42-BF2E-05549C550A0D}"/>
    <dgm:cxn modelId="{0DAE0084-A6EF-4E48-AE90-12AC4A68F7E5}" type="presOf" srcId="{A82DABED-DCAA-475B-AC46-1802571E610E}" destId="{88B6F4CD-5210-4CFC-A528-997A83B104C6}" srcOrd="0" destOrd="0" presId="urn:microsoft.com/office/officeart/2005/8/layout/chevron2"/>
    <dgm:cxn modelId="{84ACFEAE-8074-4B92-A26C-8AAFFD9A0E9A}" type="presParOf" srcId="{4695F4F7-FAD8-4D67-81F5-D25A06211C83}" destId="{A0C83773-75E3-45FB-B1EA-C63C690FA2A4}" srcOrd="0" destOrd="0" presId="urn:microsoft.com/office/officeart/2005/8/layout/chevron2"/>
    <dgm:cxn modelId="{6D58C207-2A0D-45FC-AFC4-6D2B7425E400}" type="presParOf" srcId="{A0C83773-75E3-45FB-B1EA-C63C690FA2A4}" destId="{88B6F4CD-5210-4CFC-A528-997A83B104C6}" srcOrd="0" destOrd="0" presId="urn:microsoft.com/office/officeart/2005/8/layout/chevron2"/>
    <dgm:cxn modelId="{1A197E2E-A273-4C32-9EDF-364AE2E9E739}" type="presParOf" srcId="{A0C83773-75E3-45FB-B1EA-C63C690FA2A4}" destId="{69044B30-DD71-4698-A2EA-048CEE691788}" srcOrd="1" destOrd="0" presId="urn:microsoft.com/office/officeart/2005/8/layout/chevron2"/>
    <dgm:cxn modelId="{B4D820AB-8825-4FA0-8006-C5A0D1281C8E}" type="presParOf" srcId="{4695F4F7-FAD8-4D67-81F5-D25A06211C83}" destId="{CCA1EAE9-CE65-4561-9BC2-12CC6541FE59}" srcOrd="1" destOrd="0" presId="urn:microsoft.com/office/officeart/2005/8/layout/chevron2"/>
    <dgm:cxn modelId="{17182CD7-E9D8-4A71-BD7D-F3B88A80A120}" type="presParOf" srcId="{4695F4F7-FAD8-4D67-81F5-D25A06211C83}" destId="{136EF7FA-7FD1-4F17-B9E0-FD230E90495A}" srcOrd="2" destOrd="0" presId="urn:microsoft.com/office/officeart/2005/8/layout/chevron2"/>
    <dgm:cxn modelId="{B8652FDA-1FCB-4C8D-ABB7-0BEE1A267B75}" type="presParOf" srcId="{136EF7FA-7FD1-4F17-B9E0-FD230E90495A}" destId="{DDF9A469-E84E-4399-A3A6-4033F13D0A13}" srcOrd="0" destOrd="0" presId="urn:microsoft.com/office/officeart/2005/8/layout/chevron2"/>
    <dgm:cxn modelId="{EA7549C4-70A1-445C-9410-04D426FB646F}" type="presParOf" srcId="{136EF7FA-7FD1-4F17-B9E0-FD230E90495A}" destId="{79597F96-97B4-44B8-B59A-1EFC01C155B2}" srcOrd="1" destOrd="0" presId="urn:microsoft.com/office/officeart/2005/8/layout/chevron2"/>
    <dgm:cxn modelId="{C0BD3672-FA53-4DF4-A7A4-B2839BE1DBEC}" type="presParOf" srcId="{4695F4F7-FAD8-4D67-81F5-D25A06211C83}" destId="{C4B131BB-1A3E-4D4E-A5D1-7999A11B02E6}" srcOrd="3" destOrd="0" presId="urn:microsoft.com/office/officeart/2005/8/layout/chevron2"/>
    <dgm:cxn modelId="{6A0E5C98-ADE7-43D3-9A24-D9AB2DE4369A}" type="presParOf" srcId="{4695F4F7-FAD8-4D67-81F5-D25A06211C83}" destId="{FF5119FF-0FD5-4AC4-A0B2-1FE8A853D575}" srcOrd="4" destOrd="0" presId="urn:microsoft.com/office/officeart/2005/8/layout/chevron2"/>
    <dgm:cxn modelId="{2FCB2C24-AF64-4C08-8996-2697D069A40D}" type="presParOf" srcId="{FF5119FF-0FD5-4AC4-A0B2-1FE8A853D575}" destId="{AA25C568-B69E-479E-9116-B54BF3296613}" srcOrd="0" destOrd="0" presId="urn:microsoft.com/office/officeart/2005/8/layout/chevron2"/>
    <dgm:cxn modelId="{28548400-651F-4B48-BEDD-05CBD77367EE}" type="presParOf" srcId="{FF5119FF-0FD5-4AC4-A0B2-1FE8A853D575}" destId="{D8B5B879-11E6-480A-A924-C1D7107241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96DF42-865C-4364-B394-F8B28CA7E1B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6DF3C72C-FBCF-4087-98A0-E5827BADE13C}">
      <dgm:prSet phldrT="[Texto]"/>
      <dgm:spPr/>
      <dgm:t>
        <a:bodyPr/>
        <a:lstStyle/>
        <a:p>
          <a:r>
            <a:rPr lang="es-MX" dirty="0" smtClean="0">
              <a:solidFill>
                <a:schemeClr val="tx2">
                  <a:lumMod val="90000"/>
                  <a:lumOff val="10000"/>
                </a:schemeClr>
              </a:solidFill>
            </a:rPr>
            <a:t>Área que generó la información</a:t>
          </a:r>
          <a:endParaRPr lang="es-MX" dirty="0">
            <a:solidFill>
              <a:schemeClr val="tx2">
                <a:lumMod val="90000"/>
                <a:lumOff val="10000"/>
              </a:schemeClr>
            </a:solidFill>
          </a:endParaRPr>
        </a:p>
      </dgm:t>
    </dgm:pt>
    <dgm:pt modelId="{35AE3BE3-D418-44BC-80B5-6585735B7B4E}" type="parTrans" cxnId="{4902DB1E-0ED9-4532-BF4E-97F06DA4FC9F}">
      <dgm:prSet/>
      <dgm:spPr/>
      <dgm:t>
        <a:bodyPr/>
        <a:lstStyle/>
        <a:p>
          <a:endParaRPr lang="es-MX"/>
        </a:p>
      </dgm:t>
    </dgm:pt>
    <dgm:pt modelId="{710DFCBE-3AC3-4CC5-A155-9839C8654A0E}" type="sibTrans" cxnId="{4902DB1E-0ED9-4532-BF4E-97F06DA4FC9F}">
      <dgm:prSet/>
      <dgm:spPr/>
      <dgm:t>
        <a:bodyPr/>
        <a:lstStyle/>
        <a:p>
          <a:endParaRPr lang="es-MX"/>
        </a:p>
      </dgm:t>
    </dgm:pt>
    <dgm:pt modelId="{07677AC2-979F-4DB5-AF46-4B89242ED583}">
      <dgm:prSet phldrT="[Texto]"/>
      <dgm:spPr/>
      <dgm:t>
        <a:bodyPr/>
        <a:lstStyle/>
        <a:p>
          <a:r>
            <a:rPr lang="es-MX" dirty="0" smtClean="0">
              <a:solidFill>
                <a:schemeClr val="tx2">
                  <a:lumMod val="90000"/>
                  <a:lumOff val="10000"/>
                </a:schemeClr>
              </a:solidFill>
            </a:rPr>
            <a:t>Fecha de inicio y finalización de la reserva </a:t>
          </a:r>
          <a:endParaRPr lang="es-MX" dirty="0">
            <a:solidFill>
              <a:schemeClr val="tx2">
                <a:lumMod val="90000"/>
                <a:lumOff val="10000"/>
              </a:schemeClr>
            </a:solidFill>
          </a:endParaRPr>
        </a:p>
      </dgm:t>
    </dgm:pt>
    <dgm:pt modelId="{9E5C684E-3BE4-4B4D-8DFD-9A8C201CE3FF}" type="parTrans" cxnId="{F477EEE3-38D5-48AE-8DFC-27894C20C547}">
      <dgm:prSet/>
      <dgm:spPr/>
      <dgm:t>
        <a:bodyPr/>
        <a:lstStyle/>
        <a:p>
          <a:endParaRPr lang="es-MX"/>
        </a:p>
      </dgm:t>
    </dgm:pt>
    <dgm:pt modelId="{7BC8AE78-92E4-4743-94D3-7B692BF082B4}" type="sibTrans" cxnId="{F477EEE3-38D5-48AE-8DFC-27894C20C547}">
      <dgm:prSet/>
      <dgm:spPr/>
      <dgm:t>
        <a:bodyPr/>
        <a:lstStyle/>
        <a:p>
          <a:endParaRPr lang="es-MX"/>
        </a:p>
      </dgm:t>
    </dgm:pt>
    <dgm:pt modelId="{5E90410D-7A3F-4BA7-95EA-7832571991C7}">
      <dgm:prSet phldrT="[Texto]"/>
      <dgm:spPr/>
      <dgm:t>
        <a:bodyPr/>
        <a:lstStyle/>
        <a:p>
          <a:r>
            <a:rPr lang="es-MX" dirty="0" smtClean="0">
              <a:solidFill>
                <a:schemeClr val="tx2">
                  <a:lumMod val="90000"/>
                  <a:lumOff val="10000"/>
                </a:schemeClr>
              </a:solidFill>
            </a:rPr>
            <a:t>Partes del documento que se reservan</a:t>
          </a:r>
          <a:endParaRPr lang="es-MX" dirty="0">
            <a:solidFill>
              <a:schemeClr val="tx2">
                <a:lumMod val="90000"/>
                <a:lumOff val="10000"/>
              </a:schemeClr>
            </a:solidFill>
          </a:endParaRPr>
        </a:p>
      </dgm:t>
    </dgm:pt>
    <dgm:pt modelId="{23E74606-012D-48E3-95B6-C6DE385A97A8}" type="parTrans" cxnId="{E66E9DF5-3F11-44FE-A9DA-BE0C36C84C79}">
      <dgm:prSet/>
      <dgm:spPr/>
      <dgm:t>
        <a:bodyPr/>
        <a:lstStyle/>
        <a:p>
          <a:endParaRPr lang="es-MX"/>
        </a:p>
      </dgm:t>
    </dgm:pt>
    <dgm:pt modelId="{D02B9B96-7C43-42A2-AF7D-FA01CDCB33BF}" type="sibTrans" cxnId="{E66E9DF5-3F11-44FE-A9DA-BE0C36C84C79}">
      <dgm:prSet/>
      <dgm:spPr/>
      <dgm:t>
        <a:bodyPr/>
        <a:lstStyle/>
        <a:p>
          <a:endParaRPr lang="es-MX"/>
        </a:p>
      </dgm:t>
    </dgm:pt>
    <dgm:pt modelId="{0EC4CC28-6115-4018-BF6A-6447E24D562A}">
      <dgm:prSet phldrT="[Texto]"/>
      <dgm:spPr/>
      <dgm:t>
        <a:bodyPr/>
        <a:lstStyle/>
        <a:p>
          <a:r>
            <a:rPr lang="es-MX" dirty="0" smtClean="0">
              <a:solidFill>
                <a:schemeClr val="tx2">
                  <a:lumMod val="90000"/>
                  <a:lumOff val="10000"/>
                </a:schemeClr>
              </a:solidFill>
            </a:rPr>
            <a:t>Prorroga en caso de existir</a:t>
          </a:r>
          <a:endParaRPr lang="es-MX" dirty="0">
            <a:solidFill>
              <a:schemeClr val="tx2">
                <a:lumMod val="90000"/>
                <a:lumOff val="10000"/>
              </a:schemeClr>
            </a:solidFill>
          </a:endParaRPr>
        </a:p>
      </dgm:t>
    </dgm:pt>
    <dgm:pt modelId="{43CE8FE4-8F68-48C0-BBD7-3840C397E4D3}" type="parTrans" cxnId="{A02F15A4-AFDB-46FD-A4C0-B9E29E607D6B}">
      <dgm:prSet/>
      <dgm:spPr/>
      <dgm:t>
        <a:bodyPr/>
        <a:lstStyle/>
        <a:p>
          <a:endParaRPr lang="es-MX"/>
        </a:p>
      </dgm:t>
    </dgm:pt>
    <dgm:pt modelId="{DE599E5E-78FD-4831-9593-FFAE81084949}" type="sibTrans" cxnId="{A02F15A4-AFDB-46FD-A4C0-B9E29E607D6B}">
      <dgm:prSet/>
      <dgm:spPr/>
      <dgm:t>
        <a:bodyPr/>
        <a:lstStyle/>
        <a:p>
          <a:endParaRPr lang="es-MX"/>
        </a:p>
      </dgm:t>
    </dgm:pt>
    <dgm:pt modelId="{0ED356EF-62BB-454E-9B49-8FE0FD72E637}">
      <dgm:prSet phldrT="[Texto]"/>
      <dgm:spPr/>
      <dgm:t>
        <a:bodyPr/>
        <a:lstStyle/>
        <a:p>
          <a:r>
            <a:rPr lang="es-MX" dirty="0" smtClean="0">
              <a:solidFill>
                <a:schemeClr val="tx2">
                  <a:lumMod val="90000"/>
                  <a:lumOff val="10000"/>
                </a:schemeClr>
              </a:solidFill>
            </a:rPr>
            <a:t>justificación</a:t>
          </a:r>
          <a:endParaRPr lang="es-MX" dirty="0">
            <a:solidFill>
              <a:schemeClr val="tx2">
                <a:lumMod val="90000"/>
                <a:lumOff val="10000"/>
              </a:schemeClr>
            </a:solidFill>
          </a:endParaRPr>
        </a:p>
      </dgm:t>
    </dgm:pt>
    <dgm:pt modelId="{89758A77-CD1F-4FD5-9A1A-C9BB29EB9326}" type="parTrans" cxnId="{10DBFF9C-3853-42A9-A723-8CE7C6F46D2B}">
      <dgm:prSet/>
      <dgm:spPr/>
      <dgm:t>
        <a:bodyPr/>
        <a:lstStyle/>
        <a:p>
          <a:endParaRPr lang="es-MX"/>
        </a:p>
      </dgm:t>
    </dgm:pt>
    <dgm:pt modelId="{814AD007-9F3F-4930-B1EE-D1E2E26143CE}" type="sibTrans" cxnId="{10DBFF9C-3853-42A9-A723-8CE7C6F46D2B}">
      <dgm:prSet/>
      <dgm:spPr/>
      <dgm:t>
        <a:bodyPr/>
        <a:lstStyle/>
        <a:p>
          <a:endParaRPr lang="es-MX"/>
        </a:p>
      </dgm:t>
    </dgm:pt>
    <dgm:pt modelId="{12BEB668-2F6B-4461-9BB5-93368FDC2E78}">
      <dgm:prSet phldrT="[Texto]"/>
      <dgm:spPr/>
      <dgm:t>
        <a:bodyPr/>
        <a:lstStyle/>
        <a:p>
          <a:r>
            <a:rPr lang="es-MX" dirty="0" smtClean="0">
              <a:solidFill>
                <a:schemeClr val="tx2">
                  <a:lumMod val="90000"/>
                  <a:lumOff val="10000"/>
                </a:schemeClr>
              </a:solidFill>
            </a:rPr>
            <a:t>Nombre del documento</a:t>
          </a:r>
          <a:endParaRPr lang="es-MX" dirty="0">
            <a:solidFill>
              <a:schemeClr val="tx2">
                <a:lumMod val="90000"/>
                <a:lumOff val="10000"/>
              </a:schemeClr>
            </a:solidFill>
          </a:endParaRPr>
        </a:p>
      </dgm:t>
    </dgm:pt>
    <dgm:pt modelId="{EAE3C9F0-6FDD-44B8-BCE0-1B8A7275BDBD}" type="parTrans" cxnId="{B39A0DE8-5F92-40E7-A590-708CDD0DF7A9}">
      <dgm:prSet/>
      <dgm:spPr/>
      <dgm:t>
        <a:bodyPr/>
        <a:lstStyle/>
        <a:p>
          <a:endParaRPr lang="es-MX"/>
        </a:p>
      </dgm:t>
    </dgm:pt>
    <dgm:pt modelId="{607C3285-4113-44CC-8722-A4D0C1120A10}" type="sibTrans" cxnId="{B39A0DE8-5F92-40E7-A590-708CDD0DF7A9}">
      <dgm:prSet/>
      <dgm:spPr/>
      <dgm:t>
        <a:bodyPr/>
        <a:lstStyle/>
        <a:p>
          <a:endParaRPr lang="es-MX"/>
        </a:p>
      </dgm:t>
    </dgm:pt>
    <dgm:pt modelId="{2C78E1D4-08AD-40B3-A600-F87A4157551F}">
      <dgm:prSet phldrT="[Texto]"/>
      <dgm:spPr/>
      <dgm:t>
        <a:bodyPr/>
        <a:lstStyle/>
        <a:p>
          <a:r>
            <a:rPr lang="es-MX" dirty="0" smtClean="0">
              <a:solidFill>
                <a:schemeClr val="tx2">
                  <a:lumMod val="90000"/>
                  <a:lumOff val="10000"/>
                </a:schemeClr>
              </a:solidFill>
            </a:rPr>
            <a:t>Si se trata de reserva completa o parcial</a:t>
          </a:r>
          <a:endParaRPr lang="es-MX" dirty="0">
            <a:solidFill>
              <a:schemeClr val="tx2">
                <a:lumMod val="90000"/>
                <a:lumOff val="10000"/>
              </a:schemeClr>
            </a:solidFill>
          </a:endParaRPr>
        </a:p>
      </dgm:t>
    </dgm:pt>
    <dgm:pt modelId="{9F948CCA-2015-48C2-ADDE-585027C445BB}" type="parTrans" cxnId="{83391131-B880-49DD-A38A-B931EC1FB263}">
      <dgm:prSet/>
      <dgm:spPr/>
      <dgm:t>
        <a:bodyPr/>
        <a:lstStyle/>
        <a:p>
          <a:endParaRPr lang="es-MX"/>
        </a:p>
      </dgm:t>
    </dgm:pt>
    <dgm:pt modelId="{F212C0E9-C46C-499C-9F5C-31A6A2FFA41C}" type="sibTrans" cxnId="{83391131-B880-49DD-A38A-B931EC1FB263}">
      <dgm:prSet/>
      <dgm:spPr/>
      <dgm:t>
        <a:bodyPr/>
        <a:lstStyle/>
        <a:p>
          <a:endParaRPr lang="es-MX"/>
        </a:p>
      </dgm:t>
    </dgm:pt>
    <dgm:pt modelId="{E8B918CE-8C31-44DD-97E7-5500D28589D3}">
      <dgm:prSet phldrT="[Texto]"/>
      <dgm:spPr/>
      <dgm:t>
        <a:bodyPr/>
        <a:lstStyle/>
        <a:p>
          <a:r>
            <a:rPr lang="es-MX" dirty="0" smtClean="0">
              <a:solidFill>
                <a:schemeClr val="tx2">
                  <a:lumMod val="90000"/>
                  <a:lumOff val="10000"/>
                </a:schemeClr>
              </a:solidFill>
            </a:rPr>
            <a:t>Plazo de reserva</a:t>
          </a:r>
          <a:endParaRPr lang="es-MX" dirty="0">
            <a:solidFill>
              <a:schemeClr val="tx2">
                <a:lumMod val="90000"/>
                <a:lumOff val="10000"/>
              </a:schemeClr>
            </a:solidFill>
          </a:endParaRPr>
        </a:p>
      </dgm:t>
    </dgm:pt>
    <dgm:pt modelId="{FACAEA9E-0B6F-4FE6-8A1E-CC48B3C5E643}" type="parTrans" cxnId="{F9C4F1DB-F517-4987-80F0-F1137189F292}">
      <dgm:prSet/>
      <dgm:spPr/>
      <dgm:t>
        <a:bodyPr/>
        <a:lstStyle/>
        <a:p>
          <a:endParaRPr lang="es-MX"/>
        </a:p>
      </dgm:t>
    </dgm:pt>
    <dgm:pt modelId="{8C9FEEDF-BB9F-428F-8A00-B08DC554288F}" type="sibTrans" cxnId="{F9C4F1DB-F517-4987-80F0-F1137189F292}">
      <dgm:prSet/>
      <dgm:spPr/>
      <dgm:t>
        <a:bodyPr/>
        <a:lstStyle/>
        <a:p>
          <a:endParaRPr lang="es-MX"/>
        </a:p>
      </dgm:t>
    </dgm:pt>
    <dgm:pt modelId="{0BD6B23E-D072-4F69-A37E-553313B21F6B}">
      <dgm:prSet phldrT="[Texto]"/>
      <dgm:spPr/>
      <dgm:t>
        <a:bodyPr/>
        <a:lstStyle/>
        <a:p>
          <a:r>
            <a:rPr lang="es-MX" dirty="0" smtClean="0">
              <a:solidFill>
                <a:schemeClr val="tx2">
                  <a:lumMod val="90000"/>
                  <a:lumOff val="10000"/>
                </a:schemeClr>
              </a:solidFill>
            </a:rPr>
            <a:t>El índice no se considera como información reservada</a:t>
          </a:r>
          <a:endParaRPr lang="es-MX" dirty="0">
            <a:solidFill>
              <a:schemeClr val="tx2">
                <a:lumMod val="90000"/>
                <a:lumOff val="10000"/>
              </a:schemeClr>
            </a:solidFill>
          </a:endParaRPr>
        </a:p>
      </dgm:t>
    </dgm:pt>
    <dgm:pt modelId="{2EE9125E-2B94-4F11-B0CB-CF865EFBD0FA}" type="parTrans" cxnId="{B1BCBAFC-BD09-46C0-A6BF-B302E9D87218}">
      <dgm:prSet/>
      <dgm:spPr/>
      <dgm:t>
        <a:bodyPr/>
        <a:lstStyle/>
        <a:p>
          <a:endParaRPr lang="es-MX"/>
        </a:p>
      </dgm:t>
    </dgm:pt>
    <dgm:pt modelId="{5AA62333-425B-41E8-B2F9-D8E1105F7C6F}" type="sibTrans" cxnId="{B1BCBAFC-BD09-46C0-A6BF-B302E9D87218}">
      <dgm:prSet/>
      <dgm:spPr/>
      <dgm:t>
        <a:bodyPr/>
        <a:lstStyle/>
        <a:p>
          <a:endParaRPr lang="es-MX"/>
        </a:p>
      </dgm:t>
    </dgm:pt>
    <dgm:pt modelId="{10855209-D52A-4B68-8CD0-F9723ABAF305}" type="pres">
      <dgm:prSet presAssocID="{F296DF42-865C-4364-B394-F8B28CA7E1B2}" presName="Name0" presStyleCnt="0">
        <dgm:presLayoutVars>
          <dgm:dir/>
          <dgm:resizeHandles/>
        </dgm:presLayoutVars>
      </dgm:prSet>
      <dgm:spPr/>
      <dgm:t>
        <a:bodyPr/>
        <a:lstStyle/>
        <a:p>
          <a:endParaRPr lang="es-MX"/>
        </a:p>
      </dgm:t>
    </dgm:pt>
    <dgm:pt modelId="{1C50E730-9C43-420E-85CF-8B157A328855}" type="pres">
      <dgm:prSet presAssocID="{6DF3C72C-FBCF-4087-98A0-E5827BADE13C}" presName="compNode" presStyleCnt="0"/>
      <dgm:spPr/>
    </dgm:pt>
    <dgm:pt modelId="{0339B274-EA59-4DB7-A5F3-1FB8CC8094C2}" type="pres">
      <dgm:prSet presAssocID="{6DF3C72C-FBCF-4087-98A0-E5827BADE13C}" presName="dummyConnPt" presStyleCnt="0"/>
      <dgm:spPr/>
    </dgm:pt>
    <dgm:pt modelId="{FEDC622F-87D0-4CC8-A14E-EDC4FF047824}" type="pres">
      <dgm:prSet presAssocID="{6DF3C72C-FBCF-4087-98A0-E5827BADE13C}" presName="node" presStyleLbl="node1" presStyleIdx="0" presStyleCnt="9">
        <dgm:presLayoutVars>
          <dgm:bulletEnabled val="1"/>
        </dgm:presLayoutVars>
      </dgm:prSet>
      <dgm:spPr/>
      <dgm:t>
        <a:bodyPr/>
        <a:lstStyle/>
        <a:p>
          <a:endParaRPr lang="es-MX"/>
        </a:p>
      </dgm:t>
    </dgm:pt>
    <dgm:pt modelId="{6A2C741D-5384-4233-8FE6-2B3E2626B7C8}" type="pres">
      <dgm:prSet presAssocID="{710DFCBE-3AC3-4CC5-A155-9839C8654A0E}" presName="sibTrans" presStyleLbl="bgSibTrans2D1" presStyleIdx="0" presStyleCnt="8"/>
      <dgm:spPr/>
      <dgm:t>
        <a:bodyPr/>
        <a:lstStyle/>
        <a:p>
          <a:endParaRPr lang="es-MX"/>
        </a:p>
      </dgm:t>
    </dgm:pt>
    <dgm:pt modelId="{2ACB1E11-3EFE-4BC9-A40A-B9E402963B5A}" type="pres">
      <dgm:prSet presAssocID="{07677AC2-979F-4DB5-AF46-4B89242ED583}" presName="compNode" presStyleCnt="0"/>
      <dgm:spPr/>
    </dgm:pt>
    <dgm:pt modelId="{DF24F182-4F1C-416F-8E87-56267BF398B1}" type="pres">
      <dgm:prSet presAssocID="{07677AC2-979F-4DB5-AF46-4B89242ED583}" presName="dummyConnPt" presStyleCnt="0"/>
      <dgm:spPr/>
    </dgm:pt>
    <dgm:pt modelId="{BB61E29E-2DF1-4334-BC50-5FE5A501C02A}" type="pres">
      <dgm:prSet presAssocID="{07677AC2-979F-4DB5-AF46-4B89242ED583}" presName="node" presStyleLbl="node1" presStyleIdx="1" presStyleCnt="9">
        <dgm:presLayoutVars>
          <dgm:bulletEnabled val="1"/>
        </dgm:presLayoutVars>
      </dgm:prSet>
      <dgm:spPr/>
      <dgm:t>
        <a:bodyPr/>
        <a:lstStyle/>
        <a:p>
          <a:endParaRPr lang="es-MX"/>
        </a:p>
      </dgm:t>
    </dgm:pt>
    <dgm:pt modelId="{DFCA36DF-E80A-441F-856C-1E00D3872977}" type="pres">
      <dgm:prSet presAssocID="{7BC8AE78-92E4-4743-94D3-7B692BF082B4}" presName="sibTrans" presStyleLbl="bgSibTrans2D1" presStyleIdx="1" presStyleCnt="8"/>
      <dgm:spPr/>
      <dgm:t>
        <a:bodyPr/>
        <a:lstStyle/>
        <a:p>
          <a:endParaRPr lang="es-MX"/>
        </a:p>
      </dgm:t>
    </dgm:pt>
    <dgm:pt modelId="{07FB9311-A34D-400B-BFFE-AECCE7F20898}" type="pres">
      <dgm:prSet presAssocID="{5E90410D-7A3F-4BA7-95EA-7832571991C7}" presName="compNode" presStyleCnt="0"/>
      <dgm:spPr/>
    </dgm:pt>
    <dgm:pt modelId="{2F9AD995-11D4-4181-9881-B3D6B14840AF}" type="pres">
      <dgm:prSet presAssocID="{5E90410D-7A3F-4BA7-95EA-7832571991C7}" presName="dummyConnPt" presStyleCnt="0"/>
      <dgm:spPr/>
    </dgm:pt>
    <dgm:pt modelId="{DD0EBD6E-CE37-485B-A94F-7AE3BA683CB3}" type="pres">
      <dgm:prSet presAssocID="{5E90410D-7A3F-4BA7-95EA-7832571991C7}" presName="node" presStyleLbl="node1" presStyleIdx="2" presStyleCnt="9">
        <dgm:presLayoutVars>
          <dgm:bulletEnabled val="1"/>
        </dgm:presLayoutVars>
      </dgm:prSet>
      <dgm:spPr/>
      <dgm:t>
        <a:bodyPr/>
        <a:lstStyle/>
        <a:p>
          <a:endParaRPr lang="es-MX"/>
        </a:p>
      </dgm:t>
    </dgm:pt>
    <dgm:pt modelId="{4179A4E4-C13C-4263-955F-D6FA63976D34}" type="pres">
      <dgm:prSet presAssocID="{D02B9B96-7C43-42A2-AF7D-FA01CDCB33BF}" presName="sibTrans" presStyleLbl="bgSibTrans2D1" presStyleIdx="2" presStyleCnt="8"/>
      <dgm:spPr/>
      <dgm:t>
        <a:bodyPr/>
        <a:lstStyle/>
        <a:p>
          <a:endParaRPr lang="es-MX"/>
        </a:p>
      </dgm:t>
    </dgm:pt>
    <dgm:pt modelId="{C297C6F6-F8D4-4F89-A62F-9776A35A0897}" type="pres">
      <dgm:prSet presAssocID="{0EC4CC28-6115-4018-BF6A-6447E24D562A}" presName="compNode" presStyleCnt="0"/>
      <dgm:spPr/>
    </dgm:pt>
    <dgm:pt modelId="{0BD15CDE-497A-4669-8742-39A83575C7E7}" type="pres">
      <dgm:prSet presAssocID="{0EC4CC28-6115-4018-BF6A-6447E24D562A}" presName="dummyConnPt" presStyleCnt="0"/>
      <dgm:spPr/>
    </dgm:pt>
    <dgm:pt modelId="{F9D899CF-ACD8-4401-A60F-DBA50F663880}" type="pres">
      <dgm:prSet presAssocID="{0EC4CC28-6115-4018-BF6A-6447E24D562A}" presName="node" presStyleLbl="node1" presStyleIdx="3" presStyleCnt="9">
        <dgm:presLayoutVars>
          <dgm:bulletEnabled val="1"/>
        </dgm:presLayoutVars>
      </dgm:prSet>
      <dgm:spPr/>
      <dgm:t>
        <a:bodyPr/>
        <a:lstStyle/>
        <a:p>
          <a:endParaRPr lang="es-MX"/>
        </a:p>
      </dgm:t>
    </dgm:pt>
    <dgm:pt modelId="{ED279804-31BD-423F-8A16-62509ABADC18}" type="pres">
      <dgm:prSet presAssocID="{DE599E5E-78FD-4831-9593-FFAE81084949}" presName="sibTrans" presStyleLbl="bgSibTrans2D1" presStyleIdx="3" presStyleCnt="8"/>
      <dgm:spPr/>
      <dgm:t>
        <a:bodyPr/>
        <a:lstStyle/>
        <a:p>
          <a:endParaRPr lang="es-MX"/>
        </a:p>
      </dgm:t>
    </dgm:pt>
    <dgm:pt modelId="{E2ECABA7-6211-4A45-B672-C59A40E49E32}" type="pres">
      <dgm:prSet presAssocID="{0ED356EF-62BB-454E-9B49-8FE0FD72E637}" presName="compNode" presStyleCnt="0"/>
      <dgm:spPr/>
    </dgm:pt>
    <dgm:pt modelId="{103E779A-2460-4E4A-9E3A-42BD82CCAEE1}" type="pres">
      <dgm:prSet presAssocID="{0ED356EF-62BB-454E-9B49-8FE0FD72E637}" presName="dummyConnPt" presStyleCnt="0"/>
      <dgm:spPr/>
    </dgm:pt>
    <dgm:pt modelId="{2C0695C4-4A1B-46B7-81A9-2AABD6A0B7C0}" type="pres">
      <dgm:prSet presAssocID="{0ED356EF-62BB-454E-9B49-8FE0FD72E637}" presName="node" presStyleLbl="node1" presStyleIdx="4" presStyleCnt="9">
        <dgm:presLayoutVars>
          <dgm:bulletEnabled val="1"/>
        </dgm:presLayoutVars>
      </dgm:prSet>
      <dgm:spPr/>
      <dgm:t>
        <a:bodyPr/>
        <a:lstStyle/>
        <a:p>
          <a:endParaRPr lang="es-MX"/>
        </a:p>
      </dgm:t>
    </dgm:pt>
    <dgm:pt modelId="{16C81E6A-E5D6-4737-B385-DCADE49254F1}" type="pres">
      <dgm:prSet presAssocID="{814AD007-9F3F-4930-B1EE-D1E2E26143CE}" presName="sibTrans" presStyleLbl="bgSibTrans2D1" presStyleIdx="4" presStyleCnt="8"/>
      <dgm:spPr/>
      <dgm:t>
        <a:bodyPr/>
        <a:lstStyle/>
        <a:p>
          <a:endParaRPr lang="es-MX"/>
        </a:p>
      </dgm:t>
    </dgm:pt>
    <dgm:pt modelId="{D53B2E62-CC87-4B47-BA95-E246ED8B0360}" type="pres">
      <dgm:prSet presAssocID="{12BEB668-2F6B-4461-9BB5-93368FDC2E78}" presName="compNode" presStyleCnt="0"/>
      <dgm:spPr/>
    </dgm:pt>
    <dgm:pt modelId="{1ACA2835-FA65-43A6-9DE0-F64EA45785D6}" type="pres">
      <dgm:prSet presAssocID="{12BEB668-2F6B-4461-9BB5-93368FDC2E78}" presName="dummyConnPt" presStyleCnt="0"/>
      <dgm:spPr/>
    </dgm:pt>
    <dgm:pt modelId="{414B6783-191A-490A-9F35-638B275AE725}" type="pres">
      <dgm:prSet presAssocID="{12BEB668-2F6B-4461-9BB5-93368FDC2E78}" presName="node" presStyleLbl="node1" presStyleIdx="5" presStyleCnt="9">
        <dgm:presLayoutVars>
          <dgm:bulletEnabled val="1"/>
        </dgm:presLayoutVars>
      </dgm:prSet>
      <dgm:spPr/>
      <dgm:t>
        <a:bodyPr/>
        <a:lstStyle/>
        <a:p>
          <a:endParaRPr lang="es-MX"/>
        </a:p>
      </dgm:t>
    </dgm:pt>
    <dgm:pt modelId="{CC5955C1-CB07-4924-B615-F75EFE208010}" type="pres">
      <dgm:prSet presAssocID="{607C3285-4113-44CC-8722-A4D0C1120A10}" presName="sibTrans" presStyleLbl="bgSibTrans2D1" presStyleIdx="5" presStyleCnt="8"/>
      <dgm:spPr/>
      <dgm:t>
        <a:bodyPr/>
        <a:lstStyle/>
        <a:p>
          <a:endParaRPr lang="es-MX"/>
        </a:p>
      </dgm:t>
    </dgm:pt>
    <dgm:pt modelId="{75AD063F-6FB2-4CEE-9D82-71EBDE588A55}" type="pres">
      <dgm:prSet presAssocID="{2C78E1D4-08AD-40B3-A600-F87A4157551F}" presName="compNode" presStyleCnt="0"/>
      <dgm:spPr/>
    </dgm:pt>
    <dgm:pt modelId="{C9E39097-2500-4DCC-B913-0ED9BB4DF9DC}" type="pres">
      <dgm:prSet presAssocID="{2C78E1D4-08AD-40B3-A600-F87A4157551F}" presName="dummyConnPt" presStyleCnt="0"/>
      <dgm:spPr/>
    </dgm:pt>
    <dgm:pt modelId="{77AAD379-B4A1-4C4C-97C4-B8E4D835A478}" type="pres">
      <dgm:prSet presAssocID="{2C78E1D4-08AD-40B3-A600-F87A4157551F}" presName="node" presStyleLbl="node1" presStyleIdx="6" presStyleCnt="9">
        <dgm:presLayoutVars>
          <dgm:bulletEnabled val="1"/>
        </dgm:presLayoutVars>
      </dgm:prSet>
      <dgm:spPr/>
      <dgm:t>
        <a:bodyPr/>
        <a:lstStyle/>
        <a:p>
          <a:endParaRPr lang="es-MX"/>
        </a:p>
      </dgm:t>
    </dgm:pt>
    <dgm:pt modelId="{0CA9491B-80F2-46D0-A1C7-7E0DA921DA5D}" type="pres">
      <dgm:prSet presAssocID="{F212C0E9-C46C-499C-9F5C-31A6A2FFA41C}" presName="sibTrans" presStyleLbl="bgSibTrans2D1" presStyleIdx="6" presStyleCnt="8"/>
      <dgm:spPr/>
      <dgm:t>
        <a:bodyPr/>
        <a:lstStyle/>
        <a:p>
          <a:endParaRPr lang="es-MX"/>
        </a:p>
      </dgm:t>
    </dgm:pt>
    <dgm:pt modelId="{E5156BC9-3572-4F98-8FFA-6C8406BEE9CA}" type="pres">
      <dgm:prSet presAssocID="{E8B918CE-8C31-44DD-97E7-5500D28589D3}" presName="compNode" presStyleCnt="0"/>
      <dgm:spPr/>
    </dgm:pt>
    <dgm:pt modelId="{18C656E4-9EBD-4546-8589-3B9FDFC71276}" type="pres">
      <dgm:prSet presAssocID="{E8B918CE-8C31-44DD-97E7-5500D28589D3}" presName="dummyConnPt" presStyleCnt="0"/>
      <dgm:spPr/>
    </dgm:pt>
    <dgm:pt modelId="{594C6614-F4BD-40E0-97AE-45EE5CFB12A4}" type="pres">
      <dgm:prSet presAssocID="{E8B918CE-8C31-44DD-97E7-5500D28589D3}" presName="node" presStyleLbl="node1" presStyleIdx="7" presStyleCnt="9">
        <dgm:presLayoutVars>
          <dgm:bulletEnabled val="1"/>
        </dgm:presLayoutVars>
      </dgm:prSet>
      <dgm:spPr/>
      <dgm:t>
        <a:bodyPr/>
        <a:lstStyle/>
        <a:p>
          <a:endParaRPr lang="es-MX"/>
        </a:p>
      </dgm:t>
    </dgm:pt>
    <dgm:pt modelId="{5F8A0BEF-B788-478F-A62A-75085E897B60}" type="pres">
      <dgm:prSet presAssocID="{8C9FEEDF-BB9F-428F-8A00-B08DC554288F}" presName="sibTrans" presStyleLbl="bgSibTrans2D1" presStyleIdx="7" presStyleCnt="8"/>
      <dgm:spPr/>
      <dgm:t>
        <a:bodyPr/>
        <a:lstStyle/>
        <a:p>
          <a:endParaRPr lang="es-MX"/>
        </a:p>
      </dgm:t>
    </dgm:pt>
    <dgm:pt modelId="{05C38F06-0894-4C88-A2EC-1C8672DF29C9}" type="pres">
      <dgm:prSet presAssocID="{0BD6B23E-D072-4F69-A37E-553313B21F6B}" presName="compNode" presStyleCnt="0"/>
      <dgm:spPr/>
    </dgm:pt>
    <dgm:pt modelId="{BFCC91F3-221B-4927-B0E1-CC6451797E6E}" type="pres">
      <dgm:prSet presAssocID="{0BD6B23E-D072-4F69-A37E-553313B21F6B}" presName="dummyConnPt" presStyleCnt="0"/>
      <dgm:spPr/>
    </dgm:pt>
    <dgm:pt modelId="{F94FF2F0-FB74-42C7-8961-88983B7E3543}" type="pres">
      <dgm:prSet presAssocID="{0BD6B23E-D072-4F69-A37E-553313B21F6B}" presName="node" presStyleLbl="node1" presStyleIdx="8" presStyleCnt="9">
        <dgm:presLayoutVars>
          <dgm:bulletEnabled val="1"/>
        </dgm:presLayoutVars>
      </dgm:prSet>
      <dgm:spPr/>
      <dgm:t>
        <a:bodyPr/>
        <a:lstStyle/>
        <a:p>
          <a:endParaRPr lang="es-MX"/>
        </a:p>
      </dgm:t>
    </dgm:pt>
  </dgm:ptLst>
  <dgm:cxnLst>
    <dgm:cxn modelId="{FC450E96-78F2-4716-846E-DB813C78FCCA}" type="presOf" srcId="{607C3285-4113-44CC-8722-A4D0C1120A10}" destId="{CC5955C1-CB07-4924-B615-F75EFE208010}" srcOrd="0" destOrd="0" presId="urn:microsoft.com/office/officeart/2005/8/layout/bProcess4"/>
    <dgm:cxn modelId="{4902DB1E-0ED9-4532-BF4E-97F06DA4FC9F}" srcId="{F296DF42-865C-4364-B394-F8B28CA7E1B2}" destId="{6DF3C72C-FBCF-4087-98A0-E5827BADE13C}" srcOrd="0" destOrd="0" parTransId="{35AE3BE3-D418-44BC-80B5-6585735B7B4E}" sibTransId="{710DFCBE-3AC3-4CC5-A155-9839C8654A0E}"/>
    <dgm:cxn modelId="{207A1391-86EA-4BF9-84CE-5C0752F21D8E}" type="presOf" srcId="{07677AC2-979F-4DB5-AF46-4B89242ED583}" destId="{BB61E29E-2DF1-4334-BC50-5FE5A501C02A}" srcOrd="0" destOrd="0" presId="urn:microsoft.com/office/officeart/2005/8/layout/bProcess4"/>
    <dgm:cxn modelId="{F9C4F1DB-F517-4987-80F0-F1137189F292}" srcId="{F296DF42-865C-4364-B394-F8B28CA7E1B2}" destId="{E8B918CE-8C31-44DD-97E7-5500D28589D3}" srcOrd="7" destOrd="0" parTransId="{FACAEA9E-0B6F-4FE6-8A1E-CC48B3C5E643}" sibTransId="{8C9FEEDF-BB9F-428F-8A00-B08DC554288F}"/>
    <dgm:cxn modelId="{FBB4FB75-4BF9-4855-9BB6-70B854D03ADE}" type="presOf" srcId="{12BEB668-2F6B-4461-9BB5-93368FDC2E78}" destId="{414B6783-191A-490A-9F35-638B275AE725}" srcOrd="0" destOrd="0" presId="urn:microsoft.com/office/officeart/2005/8/layout/bProcess4"/>
    <dgm:cxn modelId="{E5CE26E5-B970-479C-9CD8-8313E935F373}" type="presOf" srcId="{2C78E1D4-08AD-40B3-A600-F87A4157551F}" destId="{77AAD379-B4A1-4C4C-97C4-B8E4D835A478}" srcOrd="0" destOrd="0" presId="urn:microsoft.com/office/officeart/2005/8/layout/bProcess4"/>
    <dgm:cxn modelId="{7C52E61C-29F5-4558-AF1B-EC0238618A70}" type="presOf" srcId="{8C9FEEDF-BB9F-428F-8A00-B08DC554288F}" destId="{5F8A0BEF-B788-478F-A62A-75085E897B60}" srcOrd="0" destOrd="0" presId="urn:microsoft.com/office/officeart/2005/8/layout/bProcess4"/>
    <dgm:cxn modelId="{A02F15A4-AFDB-46FD-A4C0-B9E29E607D6B}" srcId="{F296DF42-865C-4364-B394-F8B28CA7E1B2}" destId="{0EC4CC28-6115-4018-BF6A-6447E24D562A}" srcOrd="3" destOrd="0" parTransId="{43CE8FE4-8F68-48C0-BBD7-3840C397E4D3}" sibTransId="{DE599E5E-78FD-4831-9593-FFAE81084949}"/>
    <dgm:cxn modelId="{B73BADB2-BDD1-4138-936C-500F1CBDD570}" type="presOf" srcId="{5E90410D-7A3F-4BA7-95EA-7832571991C7}" destId="{DD0EBD6E-CE37-485B-A94F-7AE3BA683CB3}" srcOrd="0" destOrd="0" presId="urn:microsoft.com/office/officeart/2005/8/layout/bProcess4"/>
    <dgm:cxn modelId="{B1BCBAFC-BD09-46C0-A6BF-B302E9D87218}" srcId="{F296DF42-865C-4364-B394-F8B28CA7E1B2}" destId="{0BD6B23E-D072-4F69-A37E-553313B21F6B}" srcOrd="8" destOrd="0" parTransId="{2EE9125E-2B94-4F11-B0CB-CF865EFBD0FA}" sibTransId="{5AA62333-425B-41E8-B2F9-D8E1105F7C6F}"/>
    <dgm:cxn modelId="{E090B37D-7A78-44AA-A62D-AD91EE505684}" type="presOf" srcId="{6DF3C72C-FBCF-4087-98A0-E5827BADE13C}" destId="{FEDC622F-87D0-4CC8-A14E-EDC4FF047824}" srcOrd="0" destOrd="0" presId="urn:microsoft.com/office/officeart/2005/8/layout/bProcess4"/>
    <dgm:cxn modelId="{B95A9870-7A67-4DC2-85B4-A7EC85B16169}" type="presOf" srcId="{0EC4CC28-6115-4018-BF6A-6447E24D562A}" destId="{F9D899CF-ACD8-4401-A60F-DBA50F663880}" srcOrd="0" destOrd="0" presId="urn:microsoft.com/office/officeart/2005/8/layout/bProcess4"/>
    <dgm:cxn modelId="{10DBFF9C-3853-42A9-A723-8CE7C6F46D2B}" srcId="{F296DF42-865C-4364-B394-F8B28CA7E1B2}" destId="{0ED356EF-62BB-454E-9B49-8FE0FD72E637}" srcOrd="4" destOrd="0" parTransId="{89758A77-CD1F-4FD5-9A1A-C9BB29EB9326}" sibTransId="{814AD007-9F3F-4930-B1EE-D1E2E26143CE}"/>
    <dgm:cxn modelId="{DB057FF2-8A2C-47B7-951E-64E2366EDB8B}" type="presOf" srcId="{710DFCBE-3AC3-4CC5-A155-9839C8654A0E}" destId="{6A2C741D-5384-4233-8FE6-2B3E2626B7C8}" srcOrd="0" destOrd="0" presId="urn:microsoft.com/office/officeart/2005/8/layout/bProcess4"/>
    <dgm:cxn modelId="{65344912-3547-4097-AF4A-AA9A2483AA9E}" type="presOf" srcId="{F212C0E9-C46C-499C-9F5C-31A6A2FFA41C}" destId="{0CA9491B-80F2-46D0-A1C7-7E0DA921DA5D}" srcOrd="0" destOrd="0" presId="urn:microsoft.com/office/officeart/2005/8/layout/bProcess4"/>
    <dgm:cxn modelId="{41017963-38E2-4B9A-81B6-6E99045CA4EE}" type="presOf" srcId="{0ED356EF-62BB-454E-9B49-8FE0FD72E637}" destId="{2C0695C4-4A1B-46B7-81A9-2AABD6A0B7C0}" srcOrd="0" destOrd="0" presId="urn:microsoft.com/office/officeart/2005/8/layout/bProcess4"/>
    <dgm:cxn modelId="{3C9A057D-6630-4804-AB79-D28E5CE5E68C}" type="presOf" srcId="{F296DF42-865C-4364-B394-F8B28CA7E1B2}" destId="{10855209-D52A-4B68-8CD0-F9723ABAF305}" srcOrd="0" destOrd="0" presId="urn:microsoft.com/office/officeart/2005/8/layout/bProcess4"/>
    <dgm:cxn modelId="{F1DEDEA8-E909-4C1D-91AD-99F9AE3F7E5E}" type="presOf" srcId="{E8B918CE-8C31-44DD-97E7-5500D28589D3}" destId="{594C6614-F4BD-40E0-97AE-45EE5CFB12A4}" srcOrd="0" destOrd="0" presId="urn:microsoft.com/office/officeart/2005/8/layout/bProcess4"/>
    <dgm:cxn modelId="{83391131-B880-49DD-A38A-B931EC1FB263}" srcId="{F296DF42-865C-4364-B394-F8B28CA7E1B2}" destId="{2C78E1D4-08AD-40B3-A600-F87A4157551F}" srcOrd="6" destOrd="0" parTransId="{9F948CCA-2015-48C2-ADDE-585027C445BB}" sibTransId="{F212C0E9-C46C-499C-9F5C-31A6A2FFA41C}"/>
    <dgm:cxn modelId="{F477EEE3-38D5-48AE-8DFC-27894C20C547}" srcId="{F296DF42-865C-4364-B394-F8B28CA7E1B2}" destId="{07677AC2-979F-4DB5-AF46-4B89242ED583}" srcOrd="1" destOrd="0" parTransId="{9E5C684E-3BE4-4B4D-8DFD-9A8C201CE3FF}" sibTransId="{7BC8AE78-92E4-4743-94D3-7B692BF082B4}"/>
    <dgm:cxn modelId="{B39A0DE8-5F92-40E7-A590-708CDD0DF7A9}" srcId="{F296DF42-865C-4364-B394-F8B28CA7E1B2}" destId="{12BEB668-2F6B-4461-9BB5-93368FDC2E78}" srcOrd="5" destOrd="0" parTransId="{EAE3C9F0-6FDD-44B8-BCE0-1B8A7275BDBD}" sibTransId="{607C3285-4113-44CC-8722-A4D0C1120A10}"/>
    <dgm:cxn modelId="{C098DC41-5055-4208-8CE3-BFDD400EE39F}" type="presOf" srcId="{0BD6B23E-D072-4F69-A37E-553313B21F6B}" destId="{F94FF2F0-FB74-42C7-8961-88983B7E3543}" srcOrd="0" destOrd="0" presId="urn:microsoft.com/office/officeart/2005/8/layout/bProcess4"/>
    <dgm:cxn modelId="{20AA210D-AA49-4F40-A836-454B8BDB3021}" type="presOf" srcId="{DE599E5E-78FD-4831-9593-FFAE81084949}" destId="{ED279804-31BD-423F-8A16-62509ABADC18}" srcOrd="0" destOrd="0" presId="urn:microsoft.com/office/officeart/2005/8/layout/bProcess4"/>
    <dgm:cxn modelId="{4B52478A-BA1B-47C9-950B-A3648583C755}" type="presOf" srcId="{D02B9B96-7C43-42A2-AF7D-FA01CDCB33BF}" destId="{4179A4E4-C13C-4263-955F-D6FA63976D34}" srcOrd="0" destOrd="0" presId="urn:microsoft.com/office/officeart/2005/8/layout/bProcess4"/>
    <dgm:cxn modelId="{0D41E507-B05F-4031-A1A0-9C97B6136E0F}" type="presOf" srcId="{814AD007-9F3F-4930-B1EE-D1E2E26143CE}" destId="{16C81E6A-E5D6-4737-B385-DCADE49254F1}" srcOrd="0" destOrd="0" presId="urn:microsoft.com/office/officeart/2005/8/layout/bProcess4"/>
    <dgm:cxn modelId="{0E517560-38FD-4909-BE63-0E61F8F6FA77}" type="presOf" srcId="{7BC8AE78-92E4-4743-94D3-7B692BF082B4}" destId="{DFCA36DF-E80A-441F-856C-1E00D3872977}" srcOrd="0" destOrd="0" presId="urn:microsoft.com/office/officeart/2005/8/layout/bProcess4"/>
    <dgm:cxn modelId="{E66E9DF5-3F11-44FE-A9DA-BE0C36C84C79}" srcId="{F296DF42-865C-4364-B394-F8B28CA7E1B2}" destId="{5E90410D-7A3F-4BA7-95EA-7832571991C7}" srcOrd="2" destOrd="0" parTransId="{23E74606-012D-48E3-95B6-C6DE385A97A8}" sibTransId="{D02B9B96-7C43-42A2-AF7D-FA01CDCB33BF}"/>
    <dgm:cxn modelId="{FA8085F0-34BF-4701-939A-9D854724E7F6}" type="presParOf" srcId="{10855209-D52A-4B68-8CD0-F9723ABAF305}" destId="{1C50E730-9C43-420E-85CF-8B157A328855}" srcOrd="0" destOrd="0" presId="urn:microsoft.com/office/officeart/2005/8/layout/bProcess4"/>
    <dgm:cxn modelId="{66F065FD-6DCE-4D61-B9D7-4B0812244F59}" type="presParOf" srcId="{1C50E730-9C43-420E-85CF-8B157A328855}" destId="{0339B274-EA59-4DB7-A5F3-1FB8CC8094C2}" srcOrd="0" destOrd="0" presId="urn:microsoft.com/office/officeart/2005/8/layout/bProcess4"/>
    <dgm:cxn modelId="{F697F0C6-536F-4203-86C7-8897A0E76D6C}" type="presParOf" srcId="{1C50E730-9C43-420E-85CF-8B157A328855}" destId="{FEDC622F-87D0-4CC8-A14E-EDC4FF047824}" srcOrd="1" destOrd="0" presId="urn:microsoft.com/office/officeart/2005/8/layout/bProcess4"/>
    <dgm:cxn modelId="{9D803FF2-9A60-4CF0-B433-9380630B12DB}" type="presParOf" srcId="{10855209-D52A-4B68-8CD0-F9723ABAF305}" destId="{6A2C741D-5384-4233-8FE6-2B3E2626B7C8}" srcOrd="1" destOrd="0" presId="urn:microsoft.com/office/officeart/2005/8/layout/bProcess4"/>
    <dgm:cxn modelId="{97AB43FB-707D-46CD-9F11-E2996D1F4803}" type="presParOf" srcId="{10855209-D52A-4B68-8CD0-F9723ABAF305}" destId="{2ACB1E11-3EFE-4BC9-A40A-B9E402963B5A}" srcOrd="2" destOrd="0" presId="urn:microsoft.com/office/officeart/2005/8/layout/bProcess4"/>
    <dgm:cxn modelId="{462A98BD-B33A-4860-866A-B5823512BDB1}" type="presParOf" srcId="{2ACB1E11-3EFE-4BC9-A40A-B9E402963B5A}" destId="{DF24F182-4F1C-416F-8E87-56267BF398B1}" srcOrd="0" destOrd="0" presId="urn:microsoft.com/office/officeart/2005/8/layout/bProcess4"/>
    <dgm:cxn modelId="{DD7E75E6-CED9-41DA-B3CD-3C6738EEC934}" type="presParOf" srcId="{2ACB1E11-3EFE-4BC9-A40A-B9E402963B5A}" destId="{BB61E29E-2DF1-4334-BC50-5FE5A501C02A}" srcOrd="1" destOrd="0" presId="urn:microsoft.com/office/officeart/2005/8/layout/bProcess4"/>
    <dgm:cxn modelId="{1CF8DEBF-7BC5-4D9A-8FC3-EC3C67110CE5}" type="presParOf" srcId="{10855209-D52A-4B68-8CD0-F9723ABAF305}" destId="{DFCA36DF-E80A-441F-856C-1E00D3872977}" srcOrd="3" destOrd="0" presId="urn:microsoft.com/office/officeart/2005/8/layout/bProcess4"/>
    <dgm:cxn modelId="{4CF0F6DD-B02E-4EC8-8A0D-1EF9361E6A7D}" type="presParOf" srcId="{10855209-D52A-4B68-8CD0-F9723ABAF305}" destId="{07FB9311-A34D-400B-BFFE-AECCE7F20898}" srcOrd="4" destOrd="0" presId="urn:microsoft.com/office/officeart/2005/8/layout/bProcess4"/>
    <dgm:cxn modelId="{659CEA30-DF5B-40D7-91ED-39DCC48E66BF}" type="presParOf" srcId="{07FB9311-A34D-400B-BFFE-AECCE7F20898}" destId="{2F9AD995-11D4-4181-9881-B3D6B14840AF}" srcOrd="0" destOrd="0" presId="urn:microsoft.com/office/officeart/2005/8/layout/bProcess4"/>
    <dgm:cxn modelId="{9AA65E55-6DF1-4F4B-9068-1531283A993C}" type="presParOf" srcId="{07FB9311-A34D-400B-BFFE-AECCE7F20898}" destId="{DD0EBD6E-CE37-485B-A94F-7AE3BA683CB3}" srcOrd="1" destOrd="0" presId="urn:microsoft.com/office/officeart/2005/8/layout/bProcess4"/>
    <dgm:cxn modelId="{1389E406-95AD-4940-8BCE-39D3EDDE13B0}" type="presParOf" srcId="{10855209-D52A-4B68-8CD0-F9723ABAF305}" destId="{4179A4E4-C13C-4263-955F-D6FA63976D34}" srcOrd="5" destOrd="0" presId="urn:microsoft.com/office/officeart/2005/8/layout/bProcess4"/>
    <dgm:cxn modelId="{56F17DF8-D5DC-474C-A29D-04B66327169C}" type="presParOf" srcId="{10855209-D52A-4B68-8CD0-F9723ABAF305}" destId="{C297C6F6-F8D4-4F89-A62F-9776A35A0897}" srcOrd="6" destOrd="0" presId="urn:microsoft.com/office/officeart/2005/8/layout/bProcess4"/>
    <dgm:cxn modelId="{EBBF7A3C-FEF6-4FEF-B805-32DAE83934AA}" type="presParOf" srcId="{C297C6F6-F8D4-4F89-A62F-9776A35A0897}" destId="{0BD15CDE-497A-4669-8742-39A83575C7E7}" srcOrd="0" destOrd="0" presId="urn:microsoft.com/office/officeart/2005/8/layout/bProcess4"/>
    <dgm:cxn modelId="{59B0590D-901A-41A4-B124-239409410FFF}" type="presParOf" srcId="{C297C6F6-F8D4-4F89-A62F-9776A35A0897}" destId="{F9D899CF-ACD8-4401-A60F-DBA50F663880}" srcOrd="1" destOrd="0" presId="urn:microsoft.com/office/officeart/2005/8/layout/bProcess4"/>
    <dgm:cxn modelId="{4EC3FFCB-D72F-4909-AD83-BDB1B37C65B8}" type="presParOf" srcId="{10855209-D52A-4B68-8CD0-F9723ABAF305}" destId="{ED279804-31BD-423F-8A16-62509ABADC18}" srcOrd="7" destOrd="0" presId="urn:microsoft.com/office/officeart/2005/8/layout/bProcess4"/>
    <dgm:cxn modelId="{A8463BCA-6EDB-4B61-A050-7B8122D88D0E}" type="presParOf" srcId="{10855209-D52A-4B68-8CD0-F9723ABAF305}" destId="{E2ECABA7-6211-4A45-B672-C59A40E49E32}" srcOrd="8" destOrd="0" presId="urn:microsoft.com/office/officeart/2005/8/layout/bProcess4"/>
    <dgm:cxn modelId="{1C521ED9-E85A-4B46-951A-6015BA741DA6}" type="presParOf" srcId="{E2ECABA7-6211-4A45-B672-C59A40E49E32}" destId="{103E779A-2460-4E4A-9E3A-42BD82CCAEE1}" srcOrd="0" destOrd="0" presId="urn:microsoft.com/office/officeart/2005/8/layout/bProcess4"/>
    <dgm:cxn modelId="{706AE858-21A2-4F38-9552-0605C81ADCB0}" type="presParOf" srcId="{E2ECABA7-6211-4A45-B672-C59A40E49E32}" destId="{2C0695C4-4A1B-46B7-81A9-2AABD6A0B7C0}" srcOrd="1" destOrd="0" presId="urn:microsoft.com/office/officeart/2005/8/layout/bProcess4"/>
    <dgm:cxn modelId="{6B273781-CF50-4FA5-B672-96B3D6AFA9D9}" type="presParOf" srcId="{10855209-D52A-4B68-8CD0-F9723ABAF305}" destId="{16C81E6A-E5D6-4737-B385-DCADE49254F1}" srcOrd="9" destOrd="0" presId="urn:microsoft.com/office/officeart/2005/8/layout/bProcess4"/>
    <dgm:cxn modelId="{EFE75320-C04D-4716-95C3-A61880B12693}" type="presParOf" srcId="{10855209-D52A-4B68-8CD0-F9723ABAF305}" destId="{D53B2E62-CC87-4B47-BA95-E246ED8B0360}" srcOrd="10" destOrd="0" presId="urn:microsoft.com/office/officeart/2005/8/layout/bProcess4"/>
    <dgm:cxn modelId="{78BBAFF9-F174-43A9-81FD-F1700F57B500}" type="presParOf" srcId="{D53B2E62-CC87-4B47-BA95-E246ED8B0360}" destId="{1ACA2835-FA65-43A6-9DE0-F64EA45785D6}" srcOrd="0" destOrd="0" presId="urn:microsoft.com/office/officeart/2005/8/layout/bProcess4"/>
    <dgm:cxn modelId="{EEEE8E76-1F10-4492-98D7-420A38EC2103}" type="presParOf" srcId="{D53B2E62-CC87-4B47-BA95-E246ED8B0360}" destId="{414B6783-191A-490A-9F35-638B275AE725}" srcOrd="1" destOrd="0" presId="urn:microsoft.com/office/officeart/2005/8/layout/bProcess4"/>
    <dgm:cxn modelId="{47DDDBFB-8EB1-4D36-9AFF-E926950A50F6}" type="presParOf" srcId="{10855209-D52A-4B68-8CD0-F9723ABAF305}" destId="{CC5955C1-CB07-4924-B615-F75EFE208010}" srcOrd="11" destOrd="0" presId="urn:microsoft.com/office/officeart/2005/8/layout/bProcess4"/>
    <dgm:cxn modelId="{96778E5A-FEEC-4492-BE00-1657974C10DA}" type="presParOf" srcId="{10855209-D52A-4B68-8CD0-F9723ABAF305}" destId="{75AD063F-6FB2-4CEE-9D82-71EBDE588A55}" srcOrd="12" destOrd="0" presId="urn:microsoft.com/office/officeart/2005/8/layout/bProcess4"/>
    <dgm:cxn modelId="{B0700C07-1C5E-4863-A181-1AA66ABEB0D2}" type="presParOf" srcId="{75AD063F-6FB2-4CEE-9D82-71EBDE588A55}" destId="{C9E39097-2500-4DCC-B913-0ED9BB4DF9DC}" srcOrd="0" destOrd="0" presId="urn:microsoft.com/office/officeart/2005/8/layout/bProcess4"/>
    <dgm:cxn modelId="{752EB034-7C03-4340-8ED5-C9662682F873}" type="presParOf" srcId="{75AD063F-6FB2-4CEE-9D82-71EBDE588A55}" destId="{77AAD379-B4A1-4C4C-97C4-B8E4D835A478}" srcOrd="1" destOrd="0" presId="urn:microsoft.com/office/officeart/2005/8/layout/bProcess4"/>
    <dgm:cxn modelId="{C238DCD4-D623-4190-9167-8A49F1BC2421}" type="presParOf" srcId="{10855209-D52A-4B68-8CD0-F9723ABAF305}" destId="{0CA9491B-80F2-46D0-A1C7-7E0DA921DA5D}" srcOrd="13" destOrd="0" presId="urn:microsoft.com/office/officeart/2005/8/layout/bProcess4"/>
    <dgm:cxn modelId="{0639D22C-F35B-4AB8-B98F-001E2D96FCC1}" type="presParOf" srcId="{10855209-D52A-4B68-8CD0-F9723ABAF305}" destId="{E5156BC9-3572-4F98-8FFA-6C8406BEE9CA}" srcOrd="14" destOrd="0" presId="urn:microsoft.com/office/officeart/2005/8/layout/bProcess4"/>
    <dgm:cxn modelId="{ED80760F-0C32-42DE-9397-32854BDC76F7}" type="presParOf" srcId="{E5156BC9-3572-4F98-8FFA-6C8406BEE9CA}" destId="{18C656E4-9EBD-4546-8589-3B9FDFC71276}" srcOrd="0" destOrd="0" presId="urn:microsoft.com/office/officeart/2005/8/layout/bProcess4"/>
    <dgm:cxn modelId="{74666B47-2DFD-4273-A7A1-B90168552FB6}" type="presParOf" srcId="{E5156BC9-3572-4F98-8FFA-6C8406BEE9CA}" destId="{594C6614-F4BD-40E0-97AE-45EE5CFB12A4}" srcOrd="1" destOrd="0" presId="urn:microsoft.com/office/officeart/2005/8/layout/bProcess4"/>
    <dgm:cxn modelId="{D1F9E608-F63E-44AF-8F0B-6C7A51D2E590}" type="presParOf" srcId="{10855209-D52A-4B68-8CD0-F9723ABAF305}" destId="{5F8A0BEF-B788-478F-A62A-75085E897B60}" srcOrd="15" destOrd="0" presId="urn:microsoft.com/office/officeart/2005/8/layout/bProcess4"/>
    <dgm:cxn modelId="{8EB8CC38-AB91-4602-98E1-BC5F2F109927}" type="presParOf" srcId="{10855209-D52A-4B68-8CD0-F9723ABAF305}" destId="{05C38F06-0894-4C88-A2EC-1C8672DF29C9}" srcOrd="16" destOrd="0" presId="urn:microsoft.com/office/officeart/2005/8/layout/bProcess4"/>
    <dgm:cxn modelId="{B460F488-99FB-488E-82C3-D958A16DD4FD}" type="presParOf" srcId="{05C38F06-0894-4C88-A2EC-1C8672DF29C9}" destId="{BFCC91F3-221B-4927-B0E1-CC6451797E6E}" srcOrd="0" destOrd="0" presId="urn:microsoft.com/office/officeart/2005/8/layout/bProcess4"/>
    <dgm:cxn modelId="{F2EC5C4D-2960-41A8-890F-E81202F4D308}" type="presParOf" srcId="{05C38F06-0894-4C88-A2EC-1C8672DF29C9}" destId="{F94FF2F0-FB74-42C7-8961-88983B7E354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CCBC35-1C53-430C-BE49-FD076B4FE57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MX"/>
        </a:p>
      </dgm:t>
    </dgm:pt>
    <dgm:pt modelId="{9DA41F5A-69D4-4D51-9797-053DF7DF779F}">
      <dgm:prSet phldrT="[Texto]" custT="1"/>
      <dgm:spPr/>
      <dgm:t>
        <a:bodyPr/>
        <a:lstStyle/>
        <a:p>
          <a:r>
            <a:rPr lang="es-MX" sz="1600" dirty="0" smtClean="0">
              <a:solidFill>
                <a:schemeClr val="tx2">
                  <a:lumMod val="90000"/>
                  <a:lumOff val="10000"/>
                </a:schemeClr>
              </a:solidFill>
            </a:rPr>
            <a:t>Artículo 150</a:t>
          </a:r>
          <a:endParaRPr lang="es-MX" sz="1600" dirty="0">
            <a:solidFill>
              <a:schemeClr val="tx2">
                <a:lumMod val="90000"/>
                <a:lumOff val="10000"/>
              </a:schemeClr>
            </a:solidFill>
          </a:endParaRPr>
        </a:p>
      </dgm:t>
    </dgm:pt>
    <dgm:pt modelId="{5B4C7010-B34E-4FBD-9944-29B43D73DB5B}" type="parTrans" cxnId="{7902ABF8-940D-4A05-BA92-97841A664024}">
      <dgm:prSet/>
      <dgm:spPr/>
      <dgm:t>
        <a:bodyPr/>
        <a:lstStyle/>
        <a:p>
          <a:endParaRPr lang="es-MX"/>
        </a:p>
      </dgm:t>
    </dgm:pt>
    <dgm:pt modelId="{42241AD5-238E-4F39-82A1-A1D208215E2E}" type="sibTrans" cxnId="{7902ABF8-940D-4A05-BA92-97841A664024}">
      <dgm:prSet/>
      <dgm:spPr/>
      <dgm:t>
        <a:bodyPr/>
        <a:lstStyle/>
        <a:p>
          <a:endParaRPr lang="es-MX"/>
        </a:p>
      </dgm:t>
    </dgm:pt>
    <dgm:pt modelId="{21E7666D-CE24-4F7A-A78E-18C64B6A239D}">
      <dgm:prSet phldrT="[Texto]" custT="1"/>
      <dgm:spPr/>
      <dgm:t>
        <a:bodyPr/>
        <a:lstStyle/>
        <a:p>
          <a:r>
            <a:rPr lang="es-MX" sz="1600" dirty="0" smtClean="0"/>
            <a:t>Analizar el caso y tomar las medidas para localizar la información</a:t>
          </a:r>
          <a:endParaRPr lang="es-MX" sz="1600" dirty="0"/>
        </a:p>
      </dgm:t>
    </dgm:pt>
    <dgm:pt modelId="{F983EE38-691F-4BFD-996A-AD881936A244}" type="parTrans" cxnId="{F7DAF507-42A4-405C-AD36-244EB8381C0C}">
      <dgm:prSet/>
      <dgm:spPr/>
      <dgm:t>
        <a:bodyPr/>
        <a:lstStyle/>
        <a:p>
          <a:endParaRPr lang="es-MX"/>
        </a:p>
      </dgm:t>
    </dgm:pt>
    <dgm:pt modelId="{A732A933-5EB5-4FD0-B4E0-554E9A7F7ACD}" type="sibTrans" cxnId="{F7DAF507-42A4-405C-AD36-244EB8381C0C}">
      <dgm:prSet/>
      <dgm:spPr/>
      <dgm:t>
        <a:bodyPr/>
        <a:lstStyle/>
        <a:p>
          <a:endParaRPr lang="es-MX"/>
        </a:p>
      </dgm:t>
    </dgm:pt>
    <dgm:pt modelId="{D64C5A52-BCA8-415F-8ECB-6160867FC387}">
      <dgm:prSet phldrT="[Texto]" custT="1"/>
      <dgm:spPr/>
      <dgm:t>
        <a:bodyPr/>
        <a:lstStyle/>
        <a:p>
          <a:r>
            <a:rPr lang="es-MX" sz="1600" dirty="0" smtClean="0"/>
            <a:t>Expedir la resolución que confirme la inexistencia de la información</a:t>
          </a:r>
          <a:endParaRPr lang="es-MX" sz="1600" dirty="0"/>
        </a:p>
      </dgm:t>
    </dgm:pt>
    <dgm:pt modelId="{06D1BCA6-43EE-472E-B090-BDFC6770A188}" type="parTrans" cxnId="{E36B08AD-12AA-4F08-9CA1-CA36A8B8E438}">
      <dgm:prSet/>
      <dgm:spPr/>
      <dgm:t>
        <a:bodyPr/>
        <a:lstStyle/>
        <a:p>
          <a:endParaRPr lang="es-MX"/>
        </a:p>
      </dgm:t>
    </dgm:pt>
    <dgm:pt modelId="{5174418D-DFDC-4D94-A87B-CE7A9DD09F32}" type="sibTrans" cxnId="{E36B08AD-12AA-4F08-9CA1-CA36A8B8E438}">
      <dgm:prSet/>
      <dgm:spPr/>
      <dgm:t>
        <a:bodyPr/>
        <a:lstStyle/>
        <a:p>
          <a:endParaRPr lang="es-MX"/>
        </a:p>
      </dgm:t>
    </dgm:pt>
    <dgm:pt modelId="{C41ECE92-BC09-423A-82F4-EE1CB5C101FF}">
      <dgm:prSet phldrT="[Texto]" custT="1"/>
      <dgm:spPr/>
      <dgm:t>
        <a:bodyPr/>
        <a:lstStyle/>
        <a:p>
          <a:r>
            <a:rPr lang="es-MX" sz="1600" dirty="0" smtClean="0">
              <a:solidFill>
                <a:schemeClr val="tx2">
                  <a:lumMod val="90000"/>
                  <a:lumOff val="10000"/>
                </a:schemeClr>
              </a:solidFill>
            </a:rPr>
            <a:t>ordenar</a:t>
          </a:r>
          <a:endParaRPr lang="es-MX" sz="1600" dirty="0">
            <a:solidFill>
              <a:schemeClr val="tx2">
                <a:lumMod val="90000"/>
                <a:lumOff val="10000"/>
              </a:schemeClr>
            </a:solidFill>
          </a:endParaRPr>
        </a:p>
      </dgm:t>
    </dgm:pt>
    <dgm:pt modelId="{2BE05FA3-570E-4AB3-ABBE-A34F4A142B00}" type="parTrans" cxnId="{30C1CD42-BC90-49C5-80C3-FA5932E94D05}">
      <dgm:prSet/>
      <dgm:spPr/>
      <dgm:t>
        <a:bodyPr/>
        <a:lstStyle/>
        <a:p>
          <a:endParaRPr lang="es-MX"/>
        </a:p>
      </dgm:t>
    </dgm:pt>
    <dgm:pt modelId="{E762A6C8-BE14-4D40-A68A-1BF9AC675397}" type="sibTrans" cxnId="{30C1CD42-BC90-49C5-80C3-FA5932E94D05}">
      <dgm:prSet/>
      <dgm:spPr/>
      <dgm:t>
        <a:bodyPr/>
        <a:lstStyle/>
        <a:p>
          <a:endParaRPr lang="es-MX"/>
        </a:p>
      </dgm:t>
    </dgm:pt>
    <dgm:pt modelId="{34451091-7F4E-4E62-9E83-C43AC2B9A2DF}">
      <dgm:prSet phldrT="[Texto]" custT="1"/>
      <dgm:spPr/>
      <dgm:t>
        <a:bodyPr/>
        <a:lstStyle/>
        <a:p>
          <a:pPr algn="just"/>
          <a:r>
            <a:rPr lang="es-MX" sz="1400" dirty="0" smtClean="0"/>
            <a:t>Siempre que sea materialmente posible que se genere o se reponga la información, si deriva del ejercicio de  facultades, competencias o funciones</a:t>
          </a:r>
          <a:endParaRPr lang="es-MX" sz="1400" dirty="0"/>
        </a:p>
      </dgm:t>
    </dgm:pt>
    <dgm:pt modelId="{869E917E-F17C-48FF-8F97-D8F4CC0ABABC}" type="parTrans" cxnId="{6B04CEF9-DB0B-498D-B1EC-160FB3B5BCF3}">
      <dgm:prSet/>
      <dgm:spPr/>
      <dgm:t>
        <a:bodyPr/>
        <a:lstStyle/>
        <a:p>
          <a:endParaRPr lang="es-MX"/>
        </a:p>
      </dgm:t>
    </dgm:pt>
    <dgm:pt modelId="{F6A7DBBE-0BA7-44AE-9EA0-33A83F48F1B9}" type="sibTrans" cxnId="{6B04CEF9-DB0B-498D-B1EC-160FB3B5BCF3}">
      <dgm:prSet/>
      <dgm:spPr/>
      <dgm:t>
        <a:bodyPr/>
        <a:lstStyle/>
        <a:p>
          <a:endParaRPr lang="es-MX"/>
        </a:p>
      </dgm:t>
    </dgm:pt>
    <dgm:pt modelId="{17174319-4214-4C85-A04B-73F30567D484}">
      <dgm:prSet phldrT="[Texto]" custT="1"/>
      <dgm:spPr/>
      <dgm:t>
        <a:bodyPr/>
        <a:lstStyle/>
        <a:p>
          <a:pPr algn="just"/>
          <a:r>
            <a:rPr lang="es-MX" sz="1400" dirty="0" smtClean="0"/>
            <a:t>Acreditada la imposibilidad de generar la información, mediante exposición fundada y motivada de las razones por las cuales no ejerció dichas facultades, competencias o funciones</a:t>
          </a:r>
          <a:endParaRPr lang="es-MX" sz="1400" dirty="0"/>
        </a:p>
      </dgm:t>
    </dgm:pt>
    <dgm:pt modelId="{3184F40B-7AEE-44EC-B94D-91CB9D3EB9D6}" type="parTrans" cxnId="{9C19838E-1540-4055-B90D-8A5CFB374105}">
      <dgm:prSet/>
      <dgm:spPr/>
      <dgm:t>
        <a:bodyPr/>
        <a:lstStyle/>
        <a:p>
          <a:endParaRPr lang="es-MX"/>
        </a:p>
      </dgm:t>
    </dgm:pt>
    <dgm:pt modelId="{8DDFB3A1-1ABA-48AE-BFC0-D72673C893B0}" type="sibTrans" cxnId="{9C19838E-1540-4055-B90D-8A5CFB374105}">
      <dgm:prSet/>
      <dgm:spPr/>
      <dgm:t>
        <a:bodyPr/>
        <a:lstStyle/>
        <a:p>
          <a:endParaRPr lang="es-MX"/>
        </a:p>
      </dgm:t>
    </dgm:pt>
    <dgm:pt modelId="{9C3B4D75-90CA-42D2-B8FF-838A602FBD7B}">
      <dgm:prSet phldrT="[Texto]" custT="1"/>
      <dgm:spPr/>
      <dgm:t>
        <a:bodyPr/>
        <a:lstStyle/>
        <a:p>
          <a:r>
            <a:rPr lang="es-MX" sz="1600" dirty="0" smtClean="0">
              <a:solidFill>
                <a:schemeClr val="tx2">
                  <a:lumMod val="90000"/>
                  <a:lumOff val="10000"/>
                </a:schemeClr>
              </a:solidFill>
            </a:rPr>
            <a:t>Contenido de elementos mínimos </a:t>
          </a:r>
          <a:endParaRPr lang="es-MX" sz="1600" dirty="0">
            <a:solidFill>
              <a:schemeClr val="tx2">
                <a:lumMod val="90000"/>
                <a:lumOff val="10000"/>
              </a:schemeClr>
            </a:solidFill>
          </a:endParaRPr>
        </a:p>
      </dgm:t>
    </dgm:pt>
    <dgm:pt modelId="{D075905B-529A-487B-ABF8-944D253F458F}" type="parTrans" cxnId="{C40991BF-B515-4DB0-9F7D-383DE447FC10}">
      <dgm:prSet/>
      <dgm:spPr/>
      <dgm:t>
        <a:bodyPr/>
        <a:lstStyle/>
        <a:p>
          <a:endParaRPr lang="es-MX"/>
        </a:p>
      </dgm:t>
    </dgm:pt>
    <dgm:pt modelId="{86DE5982-72E5-4A44-AC81-4EBF2D541AAB}" type="sibTrans" cxnId="{C40991BF-B515-4DB0-9F7D-383DE447FC10}">
      <dgm:prSet/>
      <dgm:spPr/>
      <dgm:t>
        <a:bodyPr/>
        <a:lstStyle/>
        <a:p>
          <a:endParaRPr lang="es-MX"/>
        </a:p>
      </dgm:t>
    </dgm:pt>
    <dgm:pt modelId="{5F14696F-C56A-4CA5-94C6-113CA76A1608}">
      <dgm:prSet phldrT="[Texto]" custT="1"/>
      <dgm:spPr/>
      <dgm:t>
        <a:bodyPr/>
        <a:lstStyle/>
        <a:p>
          <a:pPr algn="just"/>
          <a:r>
            <a:rPr lang="es-MX" sz="1400" dirty="0" smtClean="0"/>
            <a:t>La resolución que confirme la inexistencia contendrá los elementos mínimos que permitan al solicitante tener la certeza que se utilizó un criterio de búsqueda exhaustivo, además de señalar las circunstancias de tiempo, modo o lugar que generaron la inexistencia y señalará al servidor público responsable de contar con la misma.  </a:t>
          </a:r>
          <a:endParaRPr lang="es-MX" sz="1400" dirty="0"/>
        </a:p>
      </dgm:t>
    </dgm:pt>
    <dgm:pt modelId="{D264351C-A1BA-44C1-BE8F-06EB10DC667C}" type="parTrans" cxnId="{19E472C2-F11E-4EE2-858C-EEA1CBC3A3EF}">
      <dgm:prSet/>
      <dgm:spPr/>
      <dgm:t>
        <a:bodyPr/>
        <a:lstStyle/>
        <a:p>
          <a:endParaRPr lang="es-MX"/>
        </a:p>
      </dgm:t>
    </dgm:pt>
    <dgm:pt modelId="{D13A597F-981B-4BF3-AC24-6D7D8753808B}" type="sibTrans" cxnId="{19E472C2-F11E-4EE2-858C-EEA1CBC3A3EF}">
      <dgm:prSet/>
      <dgm:spPr/>
      <dgm:t>
        <a:bodyPr/>
        <a:lstStyle/>
        <a:p>
          <a:endParaRPr lang="es-MX"/>
        </a:p>
      </dgm:t>
    </dgm:pt>
    <dgm:pt modelId="{2D4A2E1D-4D70-4AC7-9788-8AABE92A35C9}" type="pres">
      <dgm:prSet presAssocID="{9BCCBC35-1C53-430C-BE49-FD076B4FE573}" presName="Name0" presStyleCnt="0">
        <dgm:presLayoutVars>
          <dgm:dir/>
          <dgm:animLvl val="lvl"/>
          <dgm:resizeHandles val="exact"/>
        </dgm:presLayoutVars>
      </dgm:prSet>
      <dgm:spPr/>
      <dgm:t>
        <a:bodyPr/>
        <a:lstStyle/>
        <a:p>
          <a:endParaRPr lang="es-MX"/>
        </a:p>
      </dgm:t>
    </dgm:pt>
    <dgm:pt modelId="{A68A9047-5114-466F-86B6-3F4B523B7EBB}" type="pres">
      <dgm:prSet presAssocID="{9C3B4D75-90CA-42D2-B8FF-838A602FBD7B}" presName="boxAndChildren" presStyleCnt="0"/>
      <dgm:spPr/>
    </dgm:pt>
    <dgm:pt modelId="{D1DA8A3D-41EC-4F86-9EFA-C95DA28FE75A}" type="pres">
      <dgm:prSet presAssocID="{9C3B4D75-90CA-42D2-B8FF-838A602FBD7B}" presName="parentTextBox" presStyleLbl="node1" presStyleIdx="0" presStyleCnt="3"/>
      <dgm:spPr/>
      <dgm:t>
        <a:bodyPr/>
        <a:lstStyle/>
        <a:p>
          <a:endParaRPr lang="es-MX"/>
        </a:p>
      </dgm:t>
    </dgm:pt>
    <dgm:pt modelId="{A4339C41-AC92-416D-99E1-899C37CE8E16}" type="pres">
      <dgm:prSet presAssocID="{9C3B4D75-90CA-42D2-B8FF-838A602FBD7B}" presName="entireBox" presStyleLbl="node1" presStyleIdx="0" presStyleCnt="3" custLinFactNeighborY="-17978"/>
      <dgm:spPr/>
      <dgm:t>
        <a:bodyPr/>
        <a:lstStyle/>
        <a:p>
          <a:endParaRPr lang="es-MX"/>
        </a:p>
      </dgm:t>
    </dgm:pt>
    <dgm:pt modelId="{73ED4B63-BE54-46A8-BB19-7A8A40F62EB7}" type="pres">
      <dgm:prSet presAssocID="{9C3B4D75-90CA-42D2-B8FF-838A602FBD7B}" presName="descendantBox" presStyleCnt="0"/>
      <dgm:spPr/>
    </dgm:pt>
    <dgm:pt modelId="{D03B996B-A6FB-4953-9349-280A06ECDB52}" type="pres">
      <dgm:prSet presAssocID="{5F14696F-C56A-4CA5-94C6-113CA76A1608}" presName="childTextBox" presStyleLbl="fgAccFollowNode1" presStyleIdx="0" presStyleCnt="5" custScaleY="152652" custLinFactNeighborY="-42143">
        <dgm:presLayoutVars>
          <dgm:bulletEnabled val="1"/>
        </dgm:presLayoutVars>
      </dgm:prSet>
      <dgm:spPr/>
      <dgm:t>
        <a:bodyPr/>
        <a:lstStyle/>
        <a:p>
          <a:endParaRPr lang="es-MX"/>
        </a:p>
      </dgm:t>
    </dgm:pt>
    <dgm:pt modelId="{F8AFA0BF-4085-4398-B863-838B40913CAF}" type="pres">
      <dgm:prSet presAssocID="{E762A6C8-BE14-4D40-A68A-1BF9AC675397}" presName="sp" presStyleCnt="0"/>
      <dgm:spPr/>
    </dgm:pt>
    <dgm:pt modelId="{1DBB4762-5E7F-4AE0-B8B1-237568E63133}" type="pres">
      <dgm:prSet presAssocID="{C41ECE92-BC09-423A-82F4-EE1CB5C101FF}" presName="arrowAndChildren" presStyleCnt="0"/>
      <dgm:spPr/>
    </dgm:pt>
    <dgm:pt modelId="{4C89A785-83BE-4A05-9265-76C4559314D5}" type="pres">
      <dgm:prSet presAssocID="{C41ECE92-BC09-423A-82F4-EE1CB5C101FF}" presName="parentTextArrow" presStyleLbl="node1" presStyleIdx="0" presStyleCnt="3"/>
      <dgm:spPr/>
      <dgm:t>
        <a:bodyPr/>
        <a:lstStyle/>
        <a:p>
          <a:endParaRPr lang="es-MX"/>
        </a:p>
      </dgm:t>
    </dgm:pt>
    <dgm:pt modelId="{615D6305-73E1-481C-AB75-80E17F794D65}" type="pres">
      <dgm:prSet presAssocID="{C41ECE92-BC09-423A-82F4-EE1CB5C101FF}" presName="arrow" presStyleLbl="node1" presStyleIdx="1" presStyleCnt="3" custLinFactNeighborX="877" custLinFactNeighborY="-11146"/>
      <dgm:spPr/>
      <dgm:t>
        <a:bodyPr/>
        <a:lstStyle/>
        <a:p>
          <a:endParaRPr lang="es-MX"/>
        </a:p>
      </dgm:t>
    </dgm:pt>
    <dgm:pt modelId="{F2DD5BB3-0E4E-42E2-AFAE-9FF6C15AFDFF}" type="pres">
      <dgm:prSet presAssocID="{C41ECE92-BC09-423A-82F4-EE1CB5C101FF}" presName="descendantArrow" presStyleCnt="0"/>
      <dgm:spPr/>
    </dgm:pt>
    <dgm:pt modelId="{C21D867C-79AA-4FA2-844B-C59B46BC0BC9}" type="pres">
      <dgm:prSet presAssocID="{34451091-7F4E-4E62-9E83-C43AC2B9A2DF}" presName="childTextArrow" presStyleLbl="fgAccFollowNode1" presStyleIdx="1" presStyleCnt="5" custScaleY="210299">
        <dgm:presLayoutVars>
          <dgm:bulletEnabled val="1"/>
        </dgm:presLayoutVars>
      </dgm:prSet>
      <dgm:spPr/>
      <dgm:t>
        <a:bodyPr/>
        <a:lstStyle/>
        <a:p>
          <a:endParaRPr lang="es-MX"/>
        </a:p>
      </dgm:t>
    </dgm:pt>
    <dgm:pt modelId="{FFB39F05-FCE4-4D03-A4A7-8BB0940E339A}" type="pres">
      <dgm:prSet presAssocID="{17174319-4214-4C85-A04B-73F30567D484}" presName="childTextArrow" presStyleLbl="fgAccFollowNode1" presStyleIdx="2" presStyleCnt="5" custScaleX="115111" custScaleY="210299">
        <dgm:presLayoutVars>
          <dgm:bulletEnabled val="1"/>
        </dgm:presLayoutVars>
      </dgm:prSet>
      <dgm:spPr/>
      <dgm:t>
        <a:bodyPr/>
        <a:lstStyle/>
        <a:p>
          <a:endParaRPr lang="es-MX"/>
        </a:p>
      </dgm:t>
    </dgm:pt>
    <dgm:pt modelId="{8855C66F-736F-4698-A79E-8EF866AEBE9E}" type="pres">
      <dgm:prSet presAssocID="{42241AD5-238E-4F39-82A1-A1D208215E2E}" presName="sp" presStyleCnt="0"/>
      <dgm:spPr/>
    </dgm:pt>
    <dgm:pt modelId="{44BA8F0B-E676-4F93-934D-2651A775A2AD}" type="pres">
      <dgm:prSet presAssocID="{9DA41F5A-69D4-4D51-9797-053DF7DF779F}" presName="arrowAndChildren" presStyleCnt="0"/>
      <dgm:spPr/>
    </dgm:pt>
    <dgm:pt modelId="{121851D8-7243-4EB3-9021-08AD87050A61}" type="pres">
      <dgm:prSet presAssocID="{9DA41F5A-69D4-4D51-9797-053DF7DF779F}" presName="parentTextArrow" presStyleLbl="node1" presStyleIdx="1" presStyleCnt="3"/>
      <dgm:spPr/>
      <dgm:t>
        <a:bodyPr/>
        <a:lstStyle/>
        <a:p>
          <a:endParaRPr lang="es-MX"/>
        </a:p>
      </dgm:t>
    </dgm:pt>
    <dgm:pt modelId="{C8C4083E-3F14-47E1-A325-631A1BD3659B}" type="pres">
      <dgm:prSet presAssocID="{9DA41F5A-69D4-4D51-9797-053DF7DF779F}" presName="arrow" presStyleLbl="node1" presStyleIdx="2" presStyleCnt="3" custScaleY="78166" custLinFactNeighborY="975"/>
      <dgm:spPr/>
      <dgm:t>
        <a:bodyPr/>
        <a:lstStyle/>
        <a:p>
          <a:endParaRPr lang="es-MX"/>
        </a:p>
      </dgm:t>
    </dgm:pt>
    <dgm:pt modelId="{E1AF5D29-10A5-4C06-B00D-E87449C3E1DD}" type="pres">
      <dgm:prSet presAssocID="{9DA41F5A-69D4-4D51-9797-053DF7DF779F}" presName="descendantArrow" presStyleCnt="0"/>
      <dgm:spPr/>
    </dgm:pt>
    <dgm:pt modelId="{D8ABE6E9-2F20-45B8-988E-13A02A89A6FA}" type="pres">
      <dgm:prSet presAssocID="{21E7666D-CE24-4F7A-A78E-18C64B6A239D}" presName="childTextArrow" presStyleLbl="fgAccFollowNode1" presStyleIdx="3" presStyleCnt="5">
        <dgm:presLayoutVars>
          <dgm:bulletEnabled val="1"/>
        </dgm:presLayoutVars>
      </dgm:prSet>
      <dgm:spPr/>
      <dgm:t>
        <a:bodyPr/>
        <a:lstStyle/>
        <a:p>
          <a:endParaRPr lang="es-MX"/>
        </a:p>
      </dgm:t>
    </dgm:pt>
    <dgm:pt modelId="{1712D0A3-F40B-4731-A15B-288F0844FBA0}" type="pres">
      <dgm:prSet presAssocID="{D64C5A52-BCA8-415F-8ECB-6160867FC387}" presName="childTextArrow" presStyleLbl="fgAccFollowNode1" presStyleIdx="4" presStyleCnt="5">
        <dgm:presLayoutVars>
          <dgm:bulletEnabled val="1"/>
        </dgm:presLayoutVars>
      </dgm:prSet>
      <dgm:spPr/>
      <dgm:t>
        <a:bodyPr/>
        <a:lstStyle/>
        <a:p>
          <a:endParaRPr lang="es-MX"/>
        </a:p>
      </dgm:t>
    </dgm:pt>
  </dgm:ptLst>
  <dgm:cxnLst>
    <dgm:cxn modelId="{30C1CD42-BC90-49C5-80C3-FA5932E94D05}" srcId="{9BCCBC35-1C53-430C-BE49-FD076B4FE573}" destId="{C41ECE92-BC09-423A-82F4-EE1CB5C101FF}" srcOrd="1" destOrd="0" parTransId="{2BE05FA3-570E-4AB3-ABBE-A34F4A142B00}" sibTransId="{E762A6C8-BE14-4D40-A68A-1BF9AC675397}"/>
    <dgm:cxn modelId="{C40991BF-B515-4DB0-9F7D-383DE447FC10}" srcId="{9BCCBC35-1C53-430C-BE49-FD076B4FE573}" destId="{9C3B4D75-90CA-42D2-B8FF-838A602FBD7B}" srcOrd="2" destOrd="0" parTransId="{D075905B-529A-487B-ABF8-944D253F458F}" sibTransId="{86DE5982-72E5-4A44-AC81-4EBF2D541AAB}"/>
    <dgm:cxn modelId="{F7DAF507-42A4-405C-AD36-244EB8381C0C}" srcId="{9DA41F5A-69D4-4D51-9797-053DF7DF779F}" destId="{21E7666D-CE24-4F7A-A78E-18C64B6A239D}" srcOrd="0" destOrd="0" parTransId="{F983EE38-691F-4BFD-996A-AD881936A244}" sibTransId="{A732A933-5EB5-4FD0-B4E0-554E9A7F7ACD}"/>
    <dgm:cxn modelId="{DEE272F4-2709-4C91-B2FF-EF9554FFCD25}" type="presOf" srcId="{C41ECE92-BC09-423A-82F4-EE1CB5C101FF}" destId="{615D6305-73E1-481C-AB75-80E17F794D65}" srcOrd="1" destOrd="0" presId="urn:microsoft.com/office/officeart/2005/8/layout/process4"/>
    <dgm:cxn modelId="{D90723C3-F908-45AA-B8F0-BDA9308BA553}" type="presOf" srcId="{9BCCBC35-1C53-430C-BE49-FD076B4FE573}" destId="{2D4A2E1D-4D70-4AC7-9788-8AABE92A35C9}" srcOrd="0" destOrd="0" presId="urn:microsoft.com/office/officeart/2005/8/layout/process4"/>
    <dgm:cxn modelId="{CDBAA926-0135-4B9C-BD64-6B9C4123A230}" type="presOf" srcId="{C41ECE92-BC09-423A-82F4-EE1CB5C101FF}" destId="{4C89A785-83BE-4A05-9265-76C4559314D5}" srcOrd="0" destOrd="0" presId="urn:microsoft.com/office/officeart/2005/8/layout/process4"/>
    <dgm:cxn modelId="{A6DEB581-8AD2-4A13-B560-FDD6B687CA68}" type="presOf" srcId="{9C3B4D75-90CA-42D2-B8FF-838A602FBD7B}" destId="{D1DA8A3D-41EC-4F86-9EFA-C95DA28FE75A}" srcOrd="0" destOrd="0" presId="urn:microsoft.com/office/officeart/2005/8/layout/process4"/>
    <dgm:cxn modelId="{E36B08AD-12AA-4F08-9CA1-CA36A8B8E438}" srcId="{9DA41F5A-69D4-4D51-9797-053DF7DF779F}" destId="{D64C5A52-BCA8-415F-8ECB-6160867FC387}" srcOrd="1" destOrd="0" parTransId="{06D1BCA6-43EE-472E-B090-BDFC6770A188}" sibTransId="{5174418D-DFDC-4D94-A87B-CE7A9DD09F32}"/>
    <dgm:cxn modelId="{182762A7-5E09-456D-A95D-074822AA04E5}" type="presOf" srcId="{D64C5A52-BCA8-415F-8ECB-6160867FC387}" destId="{1712D0A3-F40B-4731-A15B-288F0844FBA0}" srcOrd="0" destOrd="0" presId="urn:microsoft.com/office/officeart/2005/8/layout/process4"/>
    <dgm:cxn modelId="{D30F8063-545B-4824-9A28-B02EEC148AEF}" type="presOf" srcId="{9DA41F5A-69D4-4D51-9797-053DF7DF779F}" destId="{121851D8-7243-4EB3-9021-08AD87050A61}" srcOrd="0" destOrd="0" presId="urn:microsoft.com/office/officeart/2005/8/layout/process4"/>
    <dgm:cxn modelId="{7902ABF8-940D-4A05-BA92-97841A664024}" srcId="{9BCCBC35-1C53-430C-BE49-FD076B4FE573}" destId="{9DA41F5A-69D4-4D51-9797-053DF7DF779F}" srcOrd="0" destOrd="0" parTransId="{5B4C7010-B34E-4FBD-9944-29B43D73DB5B}" sibTransId="{42241AD5-238E-4F39-82A1-A1D208215E2E}"/>
    <dgm:cxn modelId="{9C19838E-1540-4055-B90D-8A5CFB374105}" srcId="{C41ECE92-BC09-423A-82F4-EE1CB5C101FF}" destId="{17174319-4214-4C85-A04B-73F30567D484}" srcOrd="1" destOrd="0" parTransId="{3184F40B-7AEE-44EC-B94D-91CB9D3EB9D6}" sibTransId="{8DDFB3A1-1ABA-48AE-BFC0-D72673C893B0}"/>
    <dgm:cxn modelId="{8A33E4DD-026F-4F9C-9FF2-C6142BF31A32}" type="presOf" srcId="{17174319-4214-4C85-A04B-73F30567D484}" destId="{FFB39F05-FCE4-4D03-A4A7-8BB0940E339A}" srcOrd="0" destOrd="0" presId="urn:microsoft.com/office/officeart/2005/8/layout/process4"/>
    <dgm:cxn modelId="{392F75E4-D052-4704-9D83-068124D423A6}" type="presOf" srcId="{34451091-7F4E-4E62-9E83-C43AC2B9A2DF}" destId="{C21D867C-79AA-4FA2-844B-C59B46BC0BC9}" srcOrd="0" destOrd="0" presId="urn:microsoft.com/office/officeart/2005/8/layout/process4"/>
    <dgm:cxn modelId="{35229185-E898-42A1-9D64-6F1816123455}" type="presOf" srcId="{9C3B4D75-90CA-42D2-B8FF-838A602FBD7B}" destId="{A4339C41-AC92-416D-99E1-899C37CE8E16}" srcOrd="1" destOrd="0" presId="urn:microsoft.com/office/officeart/2005/8/layout/process4"/>
    <dgm:cxn modelId="{6B04CEF9-DB0B-498D-B1EC-160FB3B5BCF3}" srcId="{C41ECE92-BC09-423A-82F4-EE1CB5C101FF}" destId="{34451091-7F4E-4E62-9E83-C43AC2B9A2DF}" srcOrd="0" destOrd="0" parTransId="{869E917E-F17C-48FF-8F97-D8F4CC0ABABC}" sibTransId="{F6A7DBBE-0BA7-44AE-9EA0-33A83F48F1B9}"/>
    <dgm:cxn modelId="{BE5CDAF4-1EA2-4247-BF58-5A3043A79809}" type="presOf" srcId="{9DA41F5A-69D4-4D51-9797-053DF7DF779F}" destId="{C8C4083E-3F14-47E1-A325-631A1BD3659B}" srcOrd="1" destOrd="0" presId="urn:microsoft.com/office/officeart/2005/8/layout/process4"/>
    <dgm:cxn modelId="{19E472C2-F11E-4EE2-858C-EEA1CBC3A3EF}" srcId="{9C3B4D75-90CA-42D2-B8FF-838A602FBD7B}" destId="{5F14696F-C56A-4CA5-94C6-113CA76A1608}" srcOrd="0" destOrd="0" parTransId="{D264351C-A1BA-44C1-BE8F-06EB10DC667C}" sibTransId="{D13A597F-981B-4BF3-AC24-6D7D8753808B}"/>
    <dgm:cxn modelId="{D39EB4FB-6688-40FE-B0AC-C2A9501FAF0B}" type="presOf" srcId="{21E7666D-CE24-4F7A-A78E-18C64B6A239D}" destId="{D8ABE6E9-2F20-45B8-988E-13A02A89A6FA}" srcOrd="0" destOrd="0" presId="urn:microsoft.com/office/officeart/2005/8/layout/process4"/>
    <dgm:cxn modelId="{1425D256-8BF0-4F94-AE31-E6CD96D755EC}" type="presOf" srcId="{5F14696F-C56A-4CA5-94C6-113CA76A1608}" destId="{D03B996B-A6FB-4953-9349-280A06ECDB52}" srcOrd="0" destOrd="0" presId="urn:microsoft.com/office/officeart/2005/8/layout/process4"/>
    <dgm:cxn modelId="{087DFCF2-C914-465F-BEDE-BCEE0690055F}" type="presParOf" srcId="{2D4A2E1D-4D70-4AC7-9788-8AABE92A35C9}" destId="{A68A9047-5114-466F-86B6-3F4B523B7EBB}" srcOrd="0" destOrd="0" presId="urn:microsoft.com/office/officeart/2005/8/layout/process4"/>
    <dgm:cxn modelId="{FCFE1870-74B2-4BA9-AE9E-089F7B171AC2}" type="presParOf" srcId="{A68A9047-5114-466F-86B6-3F4B523B7EBB}" destId="{D1DA8A3D-41EC-4F86-9EFA-C95DA28FE75A}" srcOrd="0" destOrd="0" presId="urn:microsoft.com/office/officeart/2005/8/layout/process4"/>
    <dgm:cxn modelId="{2DCE8F0B-4ABF-4E68-9A4B-4E3DB96B59C7}" type="presParOf" srcId="{A68A9047-5114-466F-86B6-3F4B523B7EBB}" destId="{A4339C41-AC92-416D-99E1-899C37CE8E16}" srcOrd="1" destOrd="0" presId="urn:microsoft.com/office/officeart/2005/8/layout/process4"/>
    <dgm:cxn modelId="{9031CD6F-E578-4555-8D38-7B0680DF3B39}" type="presParOf" srcId="{A68A9047-5114-466F-86B6-3F4B523B7EBB}" destId="{73ED4B63-BE54-46A8-BB19-7A8A40F62EB7}" srcOrd="2" destOrd="0" presId="urn:microsoft.com/office/officeart/2005/8/layout/process4"/>
    <dgm:cxn modelId="{0AB4E136-B781-4E2B-95D9-D453629220F9}" type="presParOf" srcId="{73ED4B63-BE54-46A8-BB19-7A8A40F62EB7}" destId="{D03B996B-A6FB-4953-9349-280A06ECDB52}" srcOrd="0" destOrd="0" presId="urn:microsoft.com/office/officeart/2005/8/layout/process4"/>
    <dgm:cxn modelId="{D84BF84B-DB04-49AB-A2A2-54F5E554CD43}" type="presParOf" srcId="{2D4A2E1D-4D70-4AC7-9788-8AABE92A35C9}" destId="{F8AFA0BF-4085-4398-B863-838B40913CAF}" srcOrd="1" destOrd="0" presId="urn:microsoft.com/office/officeart/2005/8/layout/process4"/>
    <dgm:cxn modelId="{8827BAC4-EA6F-497E-8C41-2628937B7D99}" type="presParOf" srcId="{2D4A2E1D-4D70-4AC7-9788-8AABE92A35C9}" destId="{1DBB4762-5E7F-4AE0-B8B1-237568E63133}" srcOrd="2" destOrd="0" presId="urn:microsoft.com/office/officeart/2005/8/layout/process4"/>
    <dgm:cxn modelId="{92E5B038-A35B-4E4C-8D11-8C4A9E02EB5C}" type="presParOf" srcId="{1DBB4762-5E7F-4AE0-B8B1-237568E63133}" destId="{4C89A785-83BE-4A05-9265-76C4559314D5}" srcOrd="0" destOrd="0" presId="urn:microsoft.com/office/officeart/2005/8/layout/process4"/>
    <dgm:cxn modelId="{89415731-9BCB-4FB5-9C04-A311B7062757}" type="presParOf" srcId="{1DBB4762-5E7F-4AE0-B8B1-237568E63133}" destId="{615D6305-73E1-481C-AB75-80E17F794D65}" srcOrd="1" destOrd="0" presId="urn:microsoft.com/office/officeart/2005/8/layout/process4"/>
    <dgm:cxn modelId="{0F1A38D1-7365-4036-9A24-2EF61F749951}" type="presParOf" srcId="{1DBB4762-5E7F-4AE0-B8B1-237568E63133}" destId="{F2DD5BB3-0E4E-42E2-AFAE-9FF6C15AFDFF}" srcOrd="2" destOrd="0" presId="urn:microsoft.com/office/officeart/2005/8/layout/process4"/>
    <dgm:cxn modelId="{CE6672E6-8FB7-4BC7-9F23-5719F32C0555}" type="presParOf" srcId="{F2DD5BB3-0E4E-42E2-AFAE-9FF6C15AFDFF}" destId="{C21D867C-79AA-4FA2-844B-C59B46BC0BC9}" srcOrd="0" destOrd="0" presId="urn:microsoft.com/office/officeart/2005/8/layout/process4"/>
    <dgm:cxn modelId="{29BE11EA-0F4F-4251-97DF-62D91C12ECAE}" type="presParOf" srcId="{F2DD5BB3-0E4E-42E2-AFAE-9FF6C15AFDFF}" destId="{FFB39F05-FCE4-4D03-A4A7-8BB0940E339A}" srcOrd="1" destOrd="0" presId="urn:microsoft.com/office/officeart/2005/8/layout/process4"/>
    <dgm:cxn modelId="{EB7ADD3B-EB57-4217-B8EB-532D443FE367}" type="presParOf" srcId="{2D4A2E1D-4D70-4AC7-9788-8AABE92A35C9}" destId="{8855C66F-736F-4698-A79E-8EF866AEBE9E}" srcOrd="3" destOrd="0" presId="urn:microsoft.com/office/officeart/2005/8/layout/process4"/>
    <dgm:cxn modelId="{8674FA84-7FAD-4DFC-BC8E-C82400D3955B}" type="presParOf" srcId="{2D4A2E1D-4D70-4AC7-9788-8AABE92A35C9}" destId="{44BA8F0B-E676-4F93-934D-2651A775A2AD}" srcOrd="4" destOrd="0" presId="urn:microsoft.com/office/officeart/2005/8/layout/process4"/>
    <dgm:cxn modelId="{81B382B8-0B0C-4773-977B-F988B82100BA}" type="presParOf" srcId="{44BA8F0B-E676-4F93-934D-2651A775A2AD}" destId="{121851D8-7243-4EB3-9021-08AD87050A61}" srcOrd="0" destOrd="0" presId="urn:microsoft.com/office/officeart/2005/8/layout/process4"/>
    <dgm:cxn modelId="{75B92EBF-1ECC-436E-B2FB-BF9EE7BDD17E}" type="presParOf" srcId="{44BA8F0B-E676-4F93-934D-2651A775A2AD}" destId="{C8C4083E-3F14-47E1-A325-631A1BD3659B}" srcOrd="1" destOrd="0" presId="urn:microsoft.com/office/officeart/2005/8/layout/process4"/>
    <dgm:cxn modelId="{66A659F6-6B81-4DC3-815F-B41507A3A88F}" type="presParOf" srcId="{44BA8F0B-E676-4F93-934D-2651A775A2AD}" destId="{E1AF5D29-10A5-4C06-B00D-E87449C3E1DD}" srcOrd="2" destOrd="0" presId="urn:microsoft.com/office/officeart/2005/8/layout/process4"/>
    <dgm:cxn modelId="{530F7A4D-A15D-468C-A930-1082CC0F8C4B}" type="presParOf" srcId="{E1AF5D29-10A5-4C06-B00D-E87449C3E1DD}" destId="{D8ABE6E9-2F20-45B8-988E-13A02A89A6FA}" srcOrd="0" destOrd="0" presId="urn:microsoft.com/office/officeart/2005/8/layout/process4"/>
    <dgm:cxn modelId="{B04FFDCE-5022-4309-89B3-FFA9694784DD}" type="presParOf" srcId="{E1AF5D29-10A5-4C06-B00D-E87449C3E1DD}" destId="{1712D0A3-F40B-4731-A15B-288F0844FBA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D3B9C6-5D1B-4A2A-9F3E-3E052CF491BF}"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s-MX"/>
        </a:p>
      </dgm:t>
    </dgm:pt>
    <dgm:pt modelId="{0D854D57-509A-4B4A-A547-00EE92CB2AC4}">
      <dgm:prSet phldrT="[Texto]" custT="1"/>
      <dgm:spPr/>
      <dgm:t>
        <a:bodyPr/>
        <a:lstStyle/>
        <a:p>
          <a:r>
            <a:rPr lang="es-MX" sz="2800" dirty="0" smtClean="0"/>
            <a:t>Comunes</a:t>
          </a:r>
          <a:endParaRPr lang="es-MX" sz="2800" dirty="0"/>
        </a:p>
      </dgm:t>
    </dgm:pt>
    <dgm:pt modelId="{F8EBF29B-0368-4D35-BB31-7EB510438E89}" type="parTrans" cxnId="{D9FA6891-DDAF-4E9A-AED8-6EDB4EDD202B}">
      <dgm:prSet/>
      <dgm:spPr/>
      <dgm:t>
        <a:bodyPr/>
        <a:lstStyle/>
        <a:p>
          <a:endParaRPr lang="es-MX"/>
        </a:p>
      </dgm:t>
    </dgm:pt>
    <dgm:pt modelId="{9D7D920D-74B5-45A5-8662-454CC7062508}" type="sibTrans" cxnId="{D9FA6891-DDAF-4E9A-AED8-6EDB4EDD202B}">
      <dgm:prSet/>
      <dgm:spPr/>
      <dgm:t>
        <a:bodyPr/>
        <a:lstStyle/>
        <a:p>
          <a:endParaRPr lang="es-MX"/>
        </a:p>
      </dgm:t>
    </dgm:pt>
    <dgm:pt modelId="{2BDC8A1E-513A-4E19-9F87-4295CCCAD99C}">
      <dgm:prSet phldrT="[Texto]"/>
      <dgm:spPr/>
      <dgm:t>
        <a:bodyPr/>
        <a:lstStyle/>
        <a:p>
          <a:r>
            <a:rPr lang="es-MX" dirty="0" smtClean="0"/>
            <a:t>Artículo 70 LGTAIP (48 fracciones)</a:t>
          </a:r>
          <a:endParaRPr lang="es-MX" dirty="0"/>
        </a:p>
      </dgm:t>
    </dgm:pt>
    <dgm:pt modelId="{FCFAE3A0-D788-454B-AA3C-B16A5DF20A5A}" type="parTrans" cxnId="{DE1B49B2-0566-4F98-ABB9-5A6F55821DF1}">
      <dgm:prSet/>
      <dgm:spPr/>
      <dgm:t>
        <a:bodyPr/>
        <a:lstStyle/>
        <a:p>
          <a:endParaRPr lang="es-MX"/>
        </a:p>
      </dgm:t>
    </dgm:pt>
    <dgm:pt modelId="{D2AF36AE-702C-4D3F-A75B-6D1E2D6462F4}" type="sibTrans" cxnId="{DE1B49B2-0566-4F98-ABB9-5A6F55821DF1}">
      <dgm:prSet/>
      <dgm:spPr/>
      <dgm:t>
        <a:bodyPr/>
        <a:lstStyle/>
        <a:p>
          <a:endParaRPr lang="es-MX"/>
        </a:p>
      </dgm:t>
    </dgm:pt>
    <dgm:pt modelId="{54BC9088-636C-4842-A66E-4B8BDA2F6168}">
      <dgm:prSet phldrT="[Texto]"/>
      <dgm:spPr/>
      <dgm:t>
        <a:bodyPr/>
        <a:lstStyle/>
        <a:p>
          <a:r>
            <a:rPr lang="es-MX" dirty="0" smtClean="0"/>
            <a:t>Artículo 15 LETAIP (54 fracciones)</a:t>
          </a:r>
          <a:endParaRPr lang="es-MX" dirty="0"/>
        </a:p>
      </dgm:t>
    </dgm:pt>
    <dgm:pt modelId="{AF553318-0DAC-4E4D-805E-2F32566ED344}" type="parTrans" cxnId="{B6589378-589E-4704-8C27-2ABD0F848C9A}">
      <dgm:prSet/>
      <dgm:spPr/>
      <dgm:t>
        <a:bodyPr/>
        <a:lstStyle/>
        <a:p>
          <a:endParaRPr lang="es-MX"/>
        </a:p>
      </dgm:t>
    </dgm:pt>
    <dgm:pt modelId="{1229AF6C-2DDB-4A94-95CB-25A230AAE946}" type="sibTrans" cxnId="{B6589378-589E-4704-8C27-2ABD0F848C9A}">
      <dgm:prSet/>
      <dgm:spPr/>
      <dgm:t>
        <a:bodyPr/>
        <a:lstStyle/>
        <a:p>
          <a:endParaRPr lang="es-MX"/>
        </a:p>
      </dgm:t>
    </dgm:pt>
    <dgm:pt modelId="{9C82898D-7465-4CAB-A5C4-3DFB60A0C80B}">
      <dgm:prSet phldrT="[Texto]" custT="1"/>
      <dgm:spPr/>
      <dgm:t>
        <a:bodyPr/>
        <a:lstStyle/>
        <a:p>
          <a:r>
            <a:rPr lang="es-MX" sz="2800" smtClean="0"/>
            <a:t>Específicas</a:t>
          </a:r>
          <a:endParaRPr lang="es-MX" sz="2800" dirty="0"/>
        </a:p>
      </dgm:t>
    </dgm:pt>
    <dgm:pt modelId="{09499CA8-7428-4907-8DDF-399D420ECC11}" type="parTrans" cxnId="{62CAE0E4-ABD0-4E7C-93E8-6C05D0166681}">
      <dgm:prSet/>
      <dgm:spPr/>
      <dgm:t>
        <a:bodyPr/>
        <a:lstStyle/>
        <a:p>
          <a:endParaRPr lang="es-MX"/>
        </a:p>
      </dgm:t>
    </dgm:pt>
    <dgm:pt modelId="{84E5415A-C937-492C-B0C0-C76712F142C1}" type="sibTrans" cxnId="{62CAE0E4-ABD0-4E7C-93E8-6C05D0166681}">
      <dgm:prSet/>
      <dgm:spPr/>
      <dgm:t>
        <a:bodyPr/>
        <a:lstStyle/>
        <a:p>
          <a:endParaRPr lang="es-MX"/>
        </a:p>
      </dgm:t>
    </dgm:pt>
    <dgm:pt modelId="{44BA6891-ACC2-45F1-B027-15F8D7603184}">
      <dgm:prSet phldrT="[Texto]"/>
      <dgm:spPr/>
      <dgm:t>
        <a:bodyPr/>
        <a:lstStyle/>
        <a:p>
          <a:r>
            <a:rPr lang="es-MX" dirty="0" smtClean="0"/>
            <a:t>Artículo 71 LGTAIP, fracciones I, incisos a) al g) y II. </a:t>
          </a:r>
          <a:endParaRPr lang="es-MX" dirty="0"/>
        </a:p>
      </dgm:t>
    </dgm:pt>
    <dgm:pt modelId="{D7625A2D-4AB7-461B-8DB7-F2B2CBFA9772}" type="parTrans" cxnId="{7D4D0294-DA9D-4409-969D-089E361C592A}">
      <dgm:prSet/>
      <dgm:spPr/>
      <dgm:t>
        <a:bodyPr/>
        <a:lstStyle/>
        <a:p>
          <a:endParaRPr lang="es-MX"/>
        </a:p>
      </dgm:t>
    </dgm:pt>
    <dgm:pt modelId="{D02DD858-B5C3-4384-AF49-A6C8D13D4EAF}" type="sibTrans" cxnId="{7D4D0294-DA9D-4409-969D-089E361C592A}">
      <dgm:prSet/>
      <dgm:spPr/>
      <dgm:t>
        <a:bodyPr/>
        <a:lstStyle/>
        <a:p>
          <a:endParaRPr lang="es-MX"/>
        </a:p>
      </dgm:t>
    </dgm:pt>
    <dgm:pt modelId="{2125E065-D388-47B2-8EB7-9E0AE54946E8}">
      <dgm:prSet phldrT="[Texto]"/>
      <dgm:spPr/>
      <dgm:t>
        <a:bodyPr/>
        <a:lstStyle/>
        <a:p>
          <a:r>
            <a:rPr lang="es-MX" dirty="0" smtClean="0"/>
            <a:t>Artículo 16, fracciones I,  incisos a) al k) y II.</a:t>
          </a:r>
          <a:endParaRPr lang="es-MX" dirty="0"/>
        </a:p>
      </dgm:t>
    </dgm:pt>
    <dgm:pt modelId="{31122975-EB46-448C-857B-A12A9B97ADCF}" type="parTrans" cxnId="{73EBAFFE-5FA5-465B-97D2-264150B1C770}">
      <dgm:prSet/>
      <dgm:spPr/>
      <dgm:t>
        <a:bodyPr/>
        <a:lstStyle/>
        <a:p>
          <a:endParaRPr lang="es-MX"/>
        </a:p>
      </dgm:t>
    </dgm:pt>
    <dgm:pt modelId="{2C2A60A7-297C-40DC-AB12-D5E75C51BFF1}" type="sibTrans" cxnId="{73EBAFFE-5FA5-465B-97D2-264150B1C770}">
      <dgm:prSet/>
      <dgm:spPr/>
      <dgm:t>
        <a:bodyPr/>
        <a:lstStyle/>
        <a:p>
          <a:endParaRPr lang="es-MX"/>
        </a:p>
      </dgm:t>
    </dgm:pt>
    <dgm:pt modelId="{196EF24E-C444-4FD1-B3EF-944B6F82650B}" type="pres">
      <dgm:prSet presAssocID="{30D3B9C6-5D1B-4A2A-9F3E-3E052CF491BF}" presName="diagram" presStyleCnt="0">
        <dgm:presLayoutVars>
          <dgm:chPref val="1"/>
          <dgm:dir/>
          <dgm:animOne val="branch"/>
          <dgm:animLvl val="lvl"/>
          <dgm:resizeHandles/>
        </dgm:presLayoutVars>
      </dgm:prSet>
      <dgm:spPr/>
      <dgm:t>
        <a:bodyPr/>
        <a:lstStyle/>
        <a:p>
          <a:endParaRPr lang="es-MX"/>
        </a:p>
      </dgm:t>
    </dgm:pt>
    <dgm:pt modelId="{299E58F2-6A4B-4DFF-911E-0A97535DAED2}" type="pres">
      <dgm:prSet presAssocID="{0D854D57-509A-4B4A-A547-00EE92CB2AC4}" presName="root" presStyleCnt="0"/>
      <dgm:spPr/>
    </dgm:pt>
    <dgm:pt modelId="{FE0231E1-4ED4-4BF2-8A29-7066F4ED264B}" type="pres">
      <dgm:prSet presAssocID="{0D854D57-509A-4B4A-A547-00EE92CB2AC4}" presName="rootComposite" presStyleCnt="0"/>
      <dgm:spPr/>
    </dgm:pt>
    <dgm:pt modelId="{17C01B22-1E7C-4741-A765-DB9F9FBE6ACA}" type="pres">
      <dgm:prSet presAssocID="{0D854D57-509A-4B4A-A547-00EE92CB2AC4}" presName="rootText" presStyleLbl="node1" presStyleIdx="0" presStyleCnt="2"/>
      <dgm:spPr/>
      <dgm:t>
        <a:bodyPr/>
        <a:lstStyle/>
        <a:p>
          <a:endParaRPr lang="es-MX"/>
        </a:p>
      </dgm:t>
    </dgm:pt>
    <dgm:pt modelId="{80D4AEF9-CD4A-46F7-8907-16D817F0C710}" type="pres">
      <dgm:prSet presAssocID="{0D854D57-509A-4B4A-A547-00EE92CB2AC4}" presName="rootConnector" presStyleLbl="node1" presStyleIdx="0" presStyleCnt="2"/>
      <dgm:spPr/>
      <dgm:t>
        <a:bodyPr/>
        <a:lstStyle/>
        <a:p>
          <a:endParaRPr lang="es-MX"/>
        </a:p>
      </dgm:t>
    </dgm:pt>
    <dgm:pt modelId="{285FDDF6-79A4-45D0-ACBE-9E4E0191C75A}" type="pres">
      <dgm:prSet presAssocID="{0D854D57-509A-4B4A-A547-00EE92CB2AC4}" presName="childShape" presStyleCnt="0"/>
      <dgm:spPr/>
    </dgm:pt>
    <dgm:pt modelId="{16778208-92CE-41DB-B9B9-1F91BE30E273}" type="pres">
      <dgm:prSet presAssocID="{FCFAE3A0-D788-454B-AA3C-B16A5DF20A5A}" presName="Name13" presStyleLbl="parChTrans1D2" presStyleIdx="0" presStyleCnt="4"/>
      <dgm:spPr/>
      <dgm:t>
        <a:bodyPr/>
        <a:lstStyle/>
        <a:p>
          <a:endParaRPr lang="es-MX"/>
        </a:p>
      </dgm:t>
    </dgm:pt>
    <dgm:pt modelId="{AC6E139B-8ACF-4EFC-A82B-6D1B80E43F39}" type="pres">
      <dgm:prSet presAssocID="{2BDC8A1E-513A-4E19-9F87-4295CCCAD99C}" presName="childText" presStyleLbl="bgAcc1" presStyleIdx="0" presStyleCnt="4" custScaleX="122130">
        <dgm:presLayoutVars>
          <dgm:bulletEnabled val="1"/>
        </dgm:presLayoutVars>
      </dgm:prSet>
      <dgm:spPr/>
      <dgm:t>
        <a:bodyPr/>
        <a:lstStyle/>
        <a:p>
          <a:endParaRPr lang="es-MX"/>
        </a:p>
      </dgm:t>
    </dgm:pt>
    <dgm:pt modelId="{294DBFFF-6732-4849-A4EE-2599B2031EE8}" type="pres">
      <dgm:prSet presAssocID="{AF553318-0DAC-4E4D-805E-2F32566ED344}" presName="Name13" presStyleLbl="parChTrans1D2" presStyleIdx="1" presStyleCnt="4"/>
      <dgm:spPr/>
      <dgm:t>
        <a:bodyPr/>
        <a:lstStyle/>
        <a:p>
          <a:endParaRPr lang="es-MX"/>
        </a:p>
      </dgm:t>
    </dgm:pt>
    <dgm:pt modelId="{2068E912-6DEE-47D1-A1CF-66BECC3533D1}" type="pres">
      <dgm:prSet presAssocID="{54BC9088-636C-4842-A66E-4B8BDA2F6168}" presName="childText" presStyleLbl="bgAcc1" presStyleIdx="1" presStyleCnt="4" custScaleX="125000">
        <dgm:presLayoutVars>
          <dgm:bulletEnabled val="1"/>
        </dgm:presLayoutVars>
      </dgm:prSet>
      <dgm:spPr/>
      <dgm:t>
        <a:bodyPr/>
        <a:lstStyle/>
        <a:p>
          <a:endParaRPr lang="es-MX"/>
        </a:p>
      </dgm:t>
    </dgm:pt>
    <dgm:pt modelId="{BDE72C56-DD84-4A13-A2D9-9C907533A0B2}" type="pres">
      <dgm:prSet presAssocID="{9C82898D-7465-4CAB-A5C4-3DFB60A0C80B}" presName="root" presStyleCnt="0"/>
      <dgm:spPr/>
    </dgm:pt>
    <dgm:pt modelId="{DF0F9F26-3DC4-4404-AE67-70FA2E5DFB7D}" type="pres">
      <dgm:prSet presAssocID="{9C82898D-7465-4CAB-A5C4-3DFB60A0C80B}" presName="rootComposite" presStyleCnt="0"/>
      <dgm:spPr/>
    </dgm:pt>
    <dgm:pt modelId="{AEF283AB-2E23-4246-BC91-E78F638C87A0}" type="pres">
      <dgm:prSet presAssocID="{9C82898D-7465-4CAB-A5C4-3DFB60A0C80B}" presName="rootText" presStyleLbl="node1" presStyleIdx="1" presStyleCnt="2"/>
      <dgm:spPr/>
      <dgm:t>
        <a:bodyPr/>
        <a:lstStyle/>
        <a:p>
          <a:endParaRPr lang="es-MX"/>
        </a:p>
      </dgm:t>
    </dgm:pt>
    <dgm:pt modelId="{EC07982A-0063-43B6-995A-A9410B08681C}" type="pres">
      <dgm:prSet presAssocID="{9C82898D-7465-4CAB-A5C4-3DFB60A0C80B}" presName="rootConnector" presStyleLbl="node1" presStyleIdx="1" presStyleCnt="2"/>
      <dgm:spPr/>
      <dgm:t>
        <a:bodyPr/>
        <a:lstStyle/>
        <a:p>
          <a:endParaRPr lang="es-MX"/>
        </a:p>
      </dgm:t>
    </dgm:pt>
    <dgm:pt modelId="{8433A7F5-B067-4829-AF4B-9C54EF4CC6B1}" type="pres">
      <dgm:prSet presAssocID="{9C82898D-7465-4CAB-A5C4-3DFB60A0C80B}" presName="childShape" presStyleCnt="0"/>
      <dgm:spPr/>
    </dgm:pt>
    <dgm:pt modelId="{74A85A6C-901E-4CC3-950D-3E5ADF3271EE}" type="pres">
      <dgm:prSet presAssocID="{D7625A2D-4AB7-461B-8DB7-F2B2CBFA9772}" presName="Name13" presStyleLbl="parChTrans1D2" presStyleIdx="2" presStyleCnt="4"/>
      <dgm:spPr/>
      <dgm:t>
        <a:bodyPr/>
        <a:lstStyle/>
        <a:p>
          <a:endParaRPr lang="es-MX"/>
        </a:p>
      </dgm:t>
    </dgm:pt>
    <dgm:pt modelId="{6C048770-B0DA-470E-8AC2-3BE7F98773AE}" type="pres">
      <dgm:prSet presAssocID="{44BA6891-ACC2-45F1-B027-15F8D7603184}" presName="childText" presStyleLbl="bgAcc1" presStyleIdx="2" presStyleCnt="4" custScaleX="119716">
        <dgm:presLayoutVars>
          <dgm:bulletEnabled val="1"/>
        </dgm:presLayoutVars>
      </dgm:prSet>
      <dgm:spPr/>
      <dgm:t>
        <a:bodyPr/>
        <a:lstStyle/>
        <a:p>
          <a:endParaRPr lang="es-MX"/>
        </a:p>
      </dgm:t>
    </dgm:pt>
    <dgm:pt modelId="{6567F2E2-7880-463B-943F-9B3BE6F86E0B}" type="pres">
      <dgm:prSet presAssocID="{31122975-EB46-448C-857B-A12A9B97ADCF}" presName="Name13" presStyleLbl="parChTrans1D2" presStyleIdx="3" presStyleCnt="4"/>
      <dgm:spPr/>
      <dgm:t>
        <a:bodyPr/>
        <a:lstStyle/>
        <a:p>
          <a:endParaRPr lang="es-MX"/>
        </a:p>
      </dgm:t>
    </dgm:pt>
    <dgm:pt modelId="{3EEBE1F1-AABA-450A-9EA4-8C5EF0F44A0A}" type="pres">
      <dgm:prSet presAssocID="{2125E065-D388-47B2-8EB7-9E0AE54946E8}" presName="childText" presStyleLbl="bgAcc1" presStyleIdx="3" presStyleCnt="4" custScaleX="119716">
        <dgm:presLayoutVars>
          <dgm:bulletEnabled val="1"/>
        </dgm:presLayoutVars>
      </dgm:prSet>
      <dgm:spPr/>
      <dgm:t>
        <a:bodyPr/>
        <a:lstStyle/>
        <a:p>
          <a:endParaRPr lang="es-MX"/>
        </a:p>
      </dgm:t>
    </dgm:pt>
  </dgm:ptLst>
  <dgm:cxnLst>
    <dgm:cxn modelId="{3B8D54CE-836C-4DB3-8AB3-1BA174EAB54A}" type="presOf" srcId="{0D854D57-509A-4B4A-A547-00EE92CB2AC4}" destId="{80D4AEF9-CD4A-46F7-8907-16D817F0C710}" srcOrd="1" destOrd="0" presId="urn:microsoft.com/office/officeart/2005/8/layout/hierarchy3"/>
    <dgm:cxn modelId="{4B718720-C3EE-4754-8DD6-FF8AA41DC77C}" type="presOf" srcId="{AF553318-0DAC-4E4D-805E-2F32566ED344}" destId="{294DBFFF-6732-4849-A4EE-2599B2031EE8}" srcOrd="0" destOrd="0" presId="urn:microsoft.com/office/officeart/2005/8/layout/hierarchy3"/>
    <dgm:cxn modelId="{24BDE046-D1BF-4393-9754-4AA73E15A958}" type="presOf" srcId="{FCFAE3A0-D788-454B-AA3C-B16A5DF20A5A}" destId="{16778208-92CE-41DB-B9B9-1F91BE30E273}" srcOrd="0" destOrd="0" presId="urn:microsoft.com/office/officeart/2005/8/layout/hierarchy3"/>
    <dgm:cxn modelId="{02B389E3-26F5-4716-A315-B3C449BBCB7D}" type="presOf" srcId="{9C82898D-7465-4CAB-A5C4-3DFB60A0C80B}" destId="{EC07982A-0063-43B6-995A-A9410B08681C}" srcOrd="1" destOrd="0" presId="urn:microsoft.com/office/officeart/2005/8/layout/hierarchy3"/>
    <dgm:cxn modelId="{D8D8F03F-0CBA-45C9-8AEC-6D8115A9259A}" type="presOf" srcId="{54BC9088-636C-4842-A66E-4B8BDA2F6168}" destId="{2068E912-6DEE-47D1-A1CF-66BECC3533D1}" srcOrd="0" destOrd="0" presId="urn:microsoft.com/office/officeart/2005/8/layout/hierarchy3"/>
    <dgm:cxn modelId="{73EBAFFE-5FA5-465B-97D2-264150B1C770}" srcId="{9C82898D-7465-4CAB-A5C4-3DFB60A0C80B}" destId="{2125E065-D388-47B2-8EB7-9E0AE54946E8}" srcOrd="1" destOrd="0" parTransId="{31122975-EB46-448C-857B-A12A9B97ADCF}" sibTransId="{2C2A60A7-297C-40DC-AB12-D5E75C51BFF1}"/>
    <dgm:cxn modelId="{7D4D0294-DA9D-4409-969D-089E361C592A}" srcId="{9C82898D-7465-4CAB-A5C4-3DFB60A0C80B}" destId="{44BA6891-ACC2-45F1-B027-15F8D7603184}" srcOrd="0" destOrd="0" parTransId="{D7625A2D-4AB7-461B-8DB7-F2B2CBFA9772}" sibTransId="{D02DD858-B5C3-4384-AF49-A6C8D13D4EAF}"/>
    <dgm:cxn modelId="{B6589378-589E-4704-8C27-2ABD0F848C9A}" srcId="{0D854D57-509A-4B4A-A547-00EE92CB2AC4}" destId="{54BC9088-636C-4842-A66E-4B8BDA2F6168}" srcOrd="1" destOrd="0" parTransId="{AF553318-0DAC-4E4D-805E-2F32566ED344}" sibTransId="{1229AF6C-2DDB-4A94-95CB-25A230AAE946}"/>
    <dgm:cxn modelId="{88A6713D-F14F-4739-B151-6207F5CDFAE3}" type="presOf" srcId="{30D3B9C6-5D1B-4A2A-9F3E-3E052CF491BF}" destId="{196EF24E-C444-4FD1-B3EF-944B6F82650B}" srcOrd="0" destOrd="0" presId="urn:microsoft.com/office/officeart/2005/8/layout/hierarchy3"/>
    <dgm:cxn modelId="{299A1341-A23E-4040-B8AF-50C07655D2FB}" type="presOf" srcId="{2BDC8A1E-513A-4E19-9F87-4295CCCAD99C}" destId="{AC6E139B-8ACF-4EFC-A82B-6D1B80E43F39}" srcOrd="0" destOrd="0" presId="urn:microsoft.com/office/officeart/2005/8/layout/hierarchy3"/>
    <dgm:cxn modelId="{D9FA6891-DDAF-4E9A-AED8-6EDB4EDD202B}" srcId="{30D3B9C6-5D1B-4A2A-9F3E-3E052CF491BF}" destId="{0D854D57-509A-4B4A-A547-00EE92CB2AC4}" srcOrd="0" destOrd="0" parTransId="{F8EBF29B-0368-4D35-BB31-7EB510438E89}" sibTransId="{9D7D920D-74B5-45A5-8662-454CC7062508}"/>
    <dgm:cxn modelId="{FDF1B7C6-D4F4-438E-987A-146724A2566B}" type="presOf" srcId="{D7625A2D-4AB7-461B-8DB7-F2B2CBFA9772}" destId="{74A85A6C-901E-4CC3-950D-3E5ADF3271EE}" srcOrd="0" destOrd="0" presId="urn:microsoft.com/office/officeart/2005/8/layout/hierarchy3"/>
    <dgm:cxn modelId="{62CAE0E4-ABD0-4E7C-93E8-6C05D0166681}" srcId="{30D3B9C6-5D1B-4A2A-9F3E-3E052CF491BF}" destId="{9C82898D-7465-4CAB-A5C4-3DFB60A0C80B}" srcOrd="1" destOrd="0" parTransId="{09499CA8-7428-4907-8DDF-399D420ECC11}" sibTransId="{84E5415A-C937-492C-B0C0-C76712F142C1}"/>
    <dgm:cxn modelId="{FBAF3FA8-E55B-4EAB-8EE9-1149AA492D70}" type="presOf" srcId="{9C82898D-7465-4CAB-A5C4-3DFB60A0C80B}" destId="{AEF283AB-2E23-4246-BC91-E78F638C87A0}" srcOrd="0" destOrd="0" presId="urn:microsoft.com/office/officeart/2005/8/layout/hierarchy3"/>
    <dgm:cxn modelId="{B9854B5D-64B7-4E2E-BD7A-6E030F1DBF8C}" type="presOf" srcId="{44BA6891-ACC2-45F1-B027-15F8D7603184}" destId="{6C048770-B0DA-470E-8AC2-3BE7F98773AE}" srcOrd="0" destOrd="0" presId="urn:microsoft.com/office/officeart/2005/8/layout/hierarchy3"/>
    <dgm:cxn modelId="{B07C76EB-2179-4542-B82A-BFF7AE9CF53A}" type="presOf" srcId="{2125E065-D388-47B2-8EB7-9E0AE54946E8}" destId="{3EEBE1F1-AABA-450A-9EA4-8C5EF0F44A0A}" srcOrd="0" destOrd="0" presId="urn:microsoft.com/office/officeart/2005/8/layout/hierarchy3"/>
    <dgm:cxn modelId="{6767B92C-6A64-4FDB-96B0-3584A9D3EF0A}" type="presOf" srcId="{0D854D57-509A-4B4A-A547-00EE92CB2AC4}" destId="{17C01B22-1E7C-4741-A765-DB9F9FBE6ACA}" srcOrd="0" destOrd="0" presId="urn:microsoft.com/office/officeart/2005/8/layout/hierarchy3"/>
    <dgm:cxn modelId="{4AC5E122-3E86-4C01-8894-464BFB1BE1AD}" type="presOf" srcId="{31122975-EB46-448C-857B-A12A9B97ADCF}" destId="{6567F2E2-7880-463B-943F-9B3BE6F86E0B}" srcOrd="0" destOrd="0" presId="urn:microsoft.com/office/officeart/2005/8/layout/hierarchy3"/>
    <dgm:cxn modelId="{DE1B49B2-0566-4F98-ABB9-5A6F55821DF1}" srcId="{0D854D57-509A-4B4A-A547-00EE92CB2AC4}" destId="{2BDC8A1E-513A-4E19-9F87-4295CCCAD99C}" srcOrd="0" destOrd="0" parTransId="{FCFAE3A0-D788-454B-AA3C-B16A5DF20A5A}" sibTransId="{D2AF36AE-702C-4D3F-A75B-6D1E2D6462F4}"/>
    <dgm:cxn modelId="{050ED68D-8E2C-4E60-ADC5-F259E581D053}" type="presParOf" srcId="{196EF24E-C444-4FD1-B3EF-944B6F82650B}" destId="{299E58F2-6A4B-4DFF-911E-0A97535DAED2}" srcOrd="0" destOrd="0" presId="urn:microsoft.com/office/officeart/2005/8/layout/hierarchy3"/>
    <dgm:cxn modelId="{A22D9F44-982B-4FCB-A6F0-29F496B16A8B}" type="presParOf" srcId="{299E58F2-6A4B-4DFF-911E-0A97535DAED2}" destId="{FE0231E1-4ED4-4BF2-8A29-7066F4ED264B}" srcOrd="0" destOrd="0" presId="urn:microsoft.com/office/officeart/2005/8/layout/hierarchy3"/>
    <dgm:cxn modelId="{99B90013-5835-4BFC-B9E7-74C25931EFF6}" type="presParOf" srcId="{FE0231E1-4ED4-4BF2-8A29-7066F4ED264B}" destId="{17C01B22-1E7C-4741-A765-DB9F9FBE6ACA}" srcOrd="0" destOrd="0" presId="urn:microsoft.com/office/officeart/2005/8/layout/hierarchy3"/>
    <dgm:cxn modelId="{0592B8C7-8D38-4B25-B995-36B6860C9AD3}" type="presParOf" srcId="{FE0231E1-4ED4-4BF2-8A29-7066F4ED264B}" destId="{80D4AEF9-CD4A-46F7-8907-16D817F0C710}" srcOrd="1" destOrd="0" presId="urn:microsoft.com/office/officeart/2005/8/layout/hierarchy3"/>
    <dgm:cxn modelId="{BBF32EAA-1B23-45DE-8816-FEC7DEAE461C}" type="presParOf" srcId="{299E58F2-6A4B-4DFF-911E-0A97535DAED2}" destId="{285FDDF6-79A4-45D0-ACBE-9E4E0191C75A}" srcOrd="1" destOrd="0" presId="urn:microsoft.com/office/officeart/2005/8/layout/hierarchy3"/>
    <dgm:cxn modelId="{F48A1FB9-C799-4E73-8041-47E9B0D38D77}" type="presParOf" srcId="{285FDDF6-79A4-45D0-ACBE-9E4E0191C75A}" destId="{16778208-92CE-41DB-B9B9-1F91BE30E273}" srcOrd="0" destOrd="0" presId="urn:microsoft.com/office/officeart/2005/8/layout/hierarchy3"/>
    <dgm:cxn modelId="{E42D2CD1-6C7F-44A4-A8FC-40AF87D4E584}" type="presParOf" srcId="{285FDDF6-79A4-45D0-ACBE-9E4E0191C75A}" destId="{AC6E139B-8ACF-4EFC-A82B-6D1B80E43F39}" srcOrd="1" destOrd="0" presId="urn:microsoft.com/office/officeart/2005/8/layout/hierarchy3"/>
    <dgm:cxn modelId="{4AE63C49-2D41-4378-A7AF-FB9751C717C9}" type="presParOf" srcId="{285FDDF6-79A4-45D0-ACBE-9E4E0191C75A}" destId="{294DBFFF-6732-4849-A4EE-2599B2031EE8}" srcOrd="2" destOrd="0" presId="urn:microsoft.com/office/officeart/2005/8/layout/hierarchy3"/>
    <dgm:cxn modelId="{AFF2756C-27DF-498B-BB07-B9ED3657BFA5}" type="presParOf" srcId="{285FDDF6-79A4-45D0-ACBE-9E4E0191C75A}" destId="{2068E912-6DEE-47D1-A1CF-66BECC3533D1}" srcOrd="3" destOrd="0" presId="urn:microsoft.com/office/officeart/2005/8/layout/hierarchy3"/>
    <dgm:cxn modelId="{CF9F1E57-4E35-480D-96A1-37F5E01B4E26}" type="presParOf" srcId="{196EF24E-C444-4FD1-B3EF-944B6F82650B}" destId="{BDE72C56-DD84-4A13-A2D9-9C907533A0B2}" srcOrd="1" destOrd="0" presId="urn:microsoft.com/office/officeart/2005/8/layout/hierarchy3"/>
    <dgm:cxn modelId="{84BA2FB5-383C-4517-86A8-AEA92FDE98EA}" type="presParOf" srcId="{BDE72C56-DD84-4A13-A2D9-9C907533A0B2}" destId="{DF0F9F26-3DC4-4404-AE67-70FA2E5DFB7D}" srcOrd="0" destOrd="0" presId="urn:microsoft.com/office/officeart/2005/8/layout/hierarchy3"/>
    <dgm:cxn modelId="{6855734F-6669-41DB-AD6E-12449EBC9BFD}" type="presParOf" srcId="{DF0F9F26-3DC4-4404-AE67-70FA2E5DFB7D}" destId="{AEF283AB-2E23-4246-BC91-E78F638C87A0}" srcOrd="0" destOrd="0" presId="urn:microsoft.com/office/officeart/2005/8/layout/hierarchy3"/>
    <dgm:cxn modelId="{D7FE8588-F27C-4A2E-92C7-07676E49DF7B}" type="presParOf" srcId="{DF0F9F26-3DC4-4404-AE67-70FA2E5DFB7D}" destId="{EC07982A-0063-43B6-995A-A9410B08681C}" srcOrd="1" destOrd="0" presId="urn:microsoft.com/office/officeart/2005/8/layout/hierarchy3"/>
    <dgm:cxn modelId="{B1B304C8-BA1A-4481-B864-2E6AA6B98129}" type="presParOf" srcId="{BDE72C56-DD84-4A13-A2D9-9C907533A0B2}" destId="{8433A7F5-B067-4829-AF4B-9C54EF4CC6B1}" srcOrd="1" destOrd="0" presId="urn:microsoft.com/office/officeart/2005/8/layout/hierarchy3"/>
    <dgm:cxn modelId="{8DF587B1-6C2D-454D-9E5F-20265C0793B3}" type="presParOf" srcId="{8433A7F5-B067-4829-AF4B-9C54EF4CC6B1}" destId="{74A85A6C-901E-4CC3-950D-3E5ADF3271EE}" srcOrd="0" destOrd="0" presId="urn:microsoft.com/office/officeart/2005/8/layout/hierarchy3"/>
    <dgm:cxn modelId="{D5D5A1C9-8D92-4C0F-8628-608F88ECA34F}" type="presParOf" srcId="{8433A7F5-B067-4829-AF4B-9C54EF4CC6B1}" destId="{6C048770-B0DA-470E-8AC2-3BE7F98773AE}" srcOrd="1" destOrd="0" presId="urn:microsoft.com/office/officeart/2005/8/layout/hierarchy3"/>
    <dgm:cxn modelId="{E7198B8D-6F62-4EA1-8B9A-0FB15F20D1A4}" type="presParOf" srcId="{8433A7F5-B067-4829-AF4B-9C54EF4CC6B1}" destId="{6567F2E2-7880-463B-943F-9B3BE6F86E0B}" srcOrd="2" destOrd="0" presId="urn:microsoft.com/office/officeart/2005/8/layout/hierarchy3"/>
    <dgm:cxn modelId="{6984FA20-1EEA-4ECA-A30A-99424D31F8BF}" type="presParOf" srcId="{8433A7F5-B067-4829-AF4B-9C54EF4CC6B1}" destId="{3EEBE1F1-AABA-450A-9EA4-8C5EF0F44A0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452A6D-379A-4E03-881E-03F362FD64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D9D0F8DE-7695-461F-94B6-84D10AB0D362}">
      <dgm:prSet phldrT="[Texto]"/>
      <dgm:spPr/>
      <dgm:t>
        <a:bodyPr/>
        <a:lstStyle/>
        <a:p>
          <a:r>
            <a:rPr lang="es-MX" dirty="0" smtClean="0">
              <a:solidFill>
                <a:schemeClr val="tx2">
                  <a:lumMod val="90000"/>
                  <a:lumOff val="10000"/>
                </a:schemeClr>
              </a:solidFill>
            </a:rPr>
            <a:t>Reservada</a:t>
          </a:r>
          <a:endParaRPr lang="es-MX" dirty="0"/>
        </a:p>
      </dgm:t>
    </dgm:pt>
    <dgm:pt modelId="{147713E3-9AB5-4E96-B026-164A519A6D7B}" type="parTrans" cxnId="{DAC34939-77A7-481F-8465-6F8D03C498A8}">
      <dgm:prSet/>
      <dgm:spPr/>
      <dgm:t>
        <a:bodyPr/>
        <a:lstStyle/>
        <a:p>
          <a:endParaRPr lang="es-MX"/>
        </a:p>
      </dgm:t>
    </dgm:pt>
    <dgm:pt modelId="{EB22AF9C-0DC7-4431-B0CB-2E54B3BDAE7D}" type="sibTrans" cxnId="{DAC34939-77A7-481F-8465-6F8D03C498A8}">
      <dgm:prSet/>
      <dgm:spPr/>
      <dgm:t>
        <a:bodyPr/>
        <a:lstStyle/>
        <a:p>
          <a:endParaRPr lang="es-MX"/>
        </a:p>
      </dgm:t>
    </dgm:pt>
    <dgm:pt modelId="{D0D98E1E-4DC7-489F-8FFA-E7E48BF66899}">
      <dgm:prSet phldrT="[Texto]"/>
      <dgm:spPr/>
      <dgm:t>
        <a:bodyPr/>
        <a:lstStyle/>
        <a:p>
          <a:r>
            <a:rPr lang="es-MX" dirty="0" smtClean="0">
              <a:solidFill>
                <a:schemeClr val="tx2">
                  <a:lumMod val="90000"/>
                  <a:lumOff val="10000"/>
                </a:schemeClr>
              </a:solidFill>
            </a:rPr>
            <a:t>Naturaleza publica</a:t>
          </a:r>
          <a:endParaRPr lang="es-MX" dirty="0"/>
        </a:p>
      </dgm:t>
    </dgm:pt>
    <dgm:pt modelId="{CD2FD2B0-5401-4814-BEFF-3F591BAEB428}" type="parTrans" cxnId="{A2686AA5-0B10-415A-A011-046866DB328E}">
      <dgm:prSet/>
      <dgm:spPr/>
      <dgm:t>
        <a:bodyPr/>
        <a:lstStyle/>
        <a:p>
          <a:endParaRPr lang="es-MX"/>
        </a:p>
      </dgm:t>
    </dgm:pt>
    <dgm:pt modelId="{CBE05E0D-4B6F-4137-BAA5-A18501279792}" type="sibTrans" cxnId="{A2686AA5-0B10-415A-A011-046866DB328E}">
      <dgm:prSet/>
      <dgm:spPr/>
      <dgm:t>
        <a:bodyPr/>
        <a:lstStyle/>
        <a:p>
          <a:endParaRPr lang="es-MX"/>
        </a:p>
      </dgm:t>
    </dgm:pt>
    <dgm:pt modelId="{923542DC-F26C-4EF3-B8C0-6C5A2A6597A8}">
      <dgm:prSet phldrT="[Texto]"/>
      <dgm:spPr/>
      <dgm:t>
        <a:bodyPr/>
        <a:lstStyle/>
        <a:p>
          <a:r>
            <a:rPr lang="es-MX" dirty="0" smtClean="0">
              <a:solidFill>
                <a:schemeClr val="tx2">
                  <a:lumMod val="90000"/>
                  <a:lumOff val="10000"/>
                </a:schemeClr>
              </a:solidFill>
            </a:rPr>
            <a:t>Está sujeta a temporalidad</a:t>
          </a:r>
          <a:endParaRPr lang="es-MX" dirty="0"/>
        </a:p>
      </dgm:t>
    </dgm:pt>
    <dgm:pt modelId="{8ED20DF7-B3CB-4E5B-BD0F-6E4F5E04D17F}" type="parTrans" cxnId="{2F76D797-6852-496F-B0E1-9E036D713B08}">
      <dgm:prSet/>
      <dgm:spPr/>
      <dgm:t>
        <a:bodyPr/>
        <a:lstStyle/>
        <a:p>
          <a:endParaRPr lang="es-MX"/>
        </a:p>
      </dgm:t>
    </dgm:pt>
    <dgm:pt modelId="{3B719405-838A-4C23-83D6-D89DC122B1DE}" type="sibTrans" cxnId="{2F76D797-6852-496F-B0E1-9E036D713B08}">
      <dgm:prSet/>
      <dgm:spPr/>
      <dgm:t>
        <a:bodyPr/>
        <a:lstStyle/>
        <a:p>
          <a:endParaRPr lang="es-MX"/>
        </a:p>
      </dgm:t>
    </dgm:pt>
    <dgm:pt modelId="{AC8BC5C7-B02D-4B64-A531-955CF9689252}">
      <dgm:prSet phldrT="[Texto]"/>
      <dgm:spPr/>
      <dgm:t>
        <a:bodyPr/>
        <a:lstStyle/>
        <a:p>
          <a:r>
            <a:rPr lang="es-MX" dirty="0" smtClean="0">
              <a:solidFill>
                <a:schemeClr val="tx2">
                  <a:lumMod val="90000"/>
                  <a:lumOff val="10000"/>
                </a:schemeClr>
              </a:solidFill>
            </a:rPr>
            <a:t>Confidencial</a:t>
          </a:r>
          <a:endParaRPr lang="es-MX" dirty="0"/>
        </a:p>
      </dgm:t>
    </dgm:pt>
    <dgm:pt modelId="{902A7F06-3370-41FA-B1DB-02CD0D2CAABB}" type="parTrans" cxnId="{32A2B8A0-11A1-476C-9385-0B5CCA73303C}">
      <dgm:prSet/>
      <dgm:spPr/>
      <dgm:t>
        <a:bodyPr/>
        <a:lstStyle/>
        <a:p>
          <a:endParaRPr lang="es-MX"/>
        </a:p>
      </dgm:t>
    </dgm:pt>
    <dgm:pt modelId="{DDE3A58F-82B6-4D4F-AA70-20B0F4022028}" type="sibTrans" cxnId="{32A2B8A0-11A1-476C-9385-0B5CCA73303C}">
      <dgm:prSet/>
      <dgm:spPr/>
      <dgm:t>
        <a:bodyPr/>
        <a:lstStyle/>
        <a:p>
          <a:endParaRPr lang="es-MX"/>
        </a:p>
      </dgm:t>
    </dgm:pt>
    <dgm:pt modelId="{430F87AD-48A5-485F-848A-09BB40907A1C}">
      <dgm:prSet phldrT="[Texto]"/>
      <dgm:spPr/>
      <dgm:t>
        <a:bodyPr/>
        <a:lstStyle/>
        <a:p>
          <a:r>
            <a:rPr lang="es-MX" dirty="0" smtClean="0">
              <a:solidFill>
                <a:schemeClr val="tx2">
                  <a:lumMod val="90000"/>
                  <a:lumOff val="10000"/>
                </a:schemeClr>
              </a:solidFill>
            </a:rPr>
            <a:t>Naturaleza privada</a:t>
          </a:r>
          <a:endParaRPr lang="es-MX" dirty="0"/>
        </a:p>
      </dgm:t>
    </dgm:pt>
    <dgm:pt modelId="{20EA1ED2-BB7E-413C-912F-A7B6BC748D02}" type="parTrans" cxnId="{CB9DE155-60D2-4C28-87E3-0968FA39DB7A}">
      <dgm:prSet/>
      <dgm:spPr/>
      <dgm:t>
        <a:bodyPr/>
        <a:lstStyle/>
        <a:p>
          <a:endParaRPr lang="es-MX"/>
        </a:p>
      </dgm:t>
    </dgm:pt>
    <dgm:pt modelId="{1F8DE067-0242-4E85-B7DF-5F1AC1B8703D}" type="sibTrans" cxnId="{CB9DE155-60D2-4C28-87E3-0968FA39DB7A}">
      <dgm:prSet/>
      <dgm:spPr/>
      <dgm:t>
        <a:bodyPr/>
        <a:lstStyle/>
        <a:p>
          <a:endParaRPr lang="es-MX"/>
        </a:p>
      </dgm:t>
    </dgm:pt>
    <dgm:pt modelId="{0C1CF4DF-3A90-4D76-B79C-0CCD7116A130}">
      <dgm:prSet phldrT="[Texto]"/>
      <dgm:spPr/>
      <dgm:t>
        <a:bodyPr/>
        <a:lstStyle/>
        <a:p>
          <a:r>
            <a:rPr lang="es-MX" dirty="0" smtClean="0">
              <a:solidFill>
                <a:schemeClr val="tx2">
                  <a:lumMod val="90000"/>
                  <a:lumOff val="10000"/>
                </a:schemeClr>
              </a:solidFill>
            </a:rPr>
            <a:t>No está sujeta a temporalidad.</a:t>
          </a:r>
          <a:endParaRPr lang="es-MX" dirty="0"/>
        </a:p>
      </dgm:t>
    </dgm:pt>
    <dgm:pt modelId="{461D96D3-14C8-4C7D-8758-C47B225F5290}" type="parTrans" cxnId="{3828BE16-FA4A-46A9-8698-E8D297FB0AD6}">
      <dgm:prSet/>
      <dgm:spPr/>
      <dgm:t>
        <a:bodyPr/>
        <a:lstStyle/>
        <a:p>
          <a:endParaRPr lang="es-MX"/>
        </a:p>
      </dgm:t>
    </dgm:pt>
    <dgm:pt modelId="{A18E9F64-80CE-4576-A05A-D06D519FCE6C}" type="sibTrans" cxnId="{3828BE16-FA4A-46A9-8698-E8D297FB0AD6}">
      <dgm:prSet/>
      <dgm:spPr/>
      <dgm:t>
        <a:bodyPr/>
        <a:lstStyle/>
        <a:p>
          <a:endParaRPr lang="es-MX"/>
        </a:p>
      </dgm:t>
    </dgm:pt>
    <dgm:pt modelId="{E0E01009-40F8-46D5-BB40-AEE19A3A0A14}" type="pres">
      <dgm:prSet presAssocID="{05452A6D-379A-4E03-881E-03F362FD6458}" presName="Name0" presStyleCnt="0">
        <dgm:presLayoutVars>
          <dgm:dir/>
          <dgm:animLvl val="lvl"/>
          <dgm:resizeHandles/>
        </dgm:presLayoutVars>
      </dgm:prSet>
      <dgm:spPr/>
      <dgm:t>
        <a:bodyPr/>
        <a:lstStyle/>
        <a:p>
          <a:endParaRPr lang="es-MX"/>
        </a:p>
      </dgm:t>
    </dgm:pt>
    <dgm:pt modelId="{B3816C6F-B259-4154-BF42-C5CC8ACB0B38}" type="pres">
      <dgm:prSet presAssocID="{D9D0F8DE-7695-461F-94B6-84D10AB0D362}" presName="linNode" presStyleCnt="0"/>
      <dgm:spPr/>
    </dgm:pt>
    <dgm:pt modelId="{91E88FB7-F403-49D2-8572-2CB55546D192}" type="pres">
      <dgm:prSet presAssocID="{D9D0F8DE-7695-461F-94B6-84D10AB0D362}" presName="parentShp" presStyleLbl="node1" presStyleIdx="0" presStyleCnt="2">
        <dgm:presLayoutVars>
          <dgm:bulletEnabled val="1"/>
        </dgm:presLayoutVars>
      </dgm:prSet>
      <dgm:spPr/>
      <dgm:t>
        <a:bodyPr/>
        <a:lstStyle/>
        <a:p>
          <a:endParaRPr lang="es-MX"/>
        </a:p>
      </dgm:t>
    </dgm:pt>
    <dgm:pt modelId="{60CE0371-2C92-4C7C-BB45-C8ACFB44CE2D}" type="pres">
      <dgm:prSet presAssocID="{D9D0F8DE-7695-461F-94B6-84D10AB0D362}" presName="childShp" presStyleLbl="bgAccFollowNode1" presStyleIdx="0" presStyleCnt="2">
        <dgm:presLayoutVars>
          <dgm:bulletEnabled val="1"/>
        </dgm:presLayoutVars>
      </dgm:prSet>
      <dgm:spPr/>
      <dgm:t>
        <a:bodyPr/>
        <a:lstStyle/>
        <a:p>
          <a:endParaRPr lang="es-MX"/>
        </a:p>
      </dgm:t>
    </dgm:pt>
    <dgm:pt modelId="{A49C3332-1F4D-4F29-BC93-6968A56AC7A5}" type="pres">
      <dgm:prSet presAssocID="{EB22AF9C-0DC7-4431-B0CB-2E54B3BDAE7D}" presName="spacing" presStyleCnt="0"/>
      <dgm:spPr/>
    </dgm:pt>
    <dgm:pt modelId="{555C1C56-7299-48CE-BDAC-7366DC6C2C62}" type="pres">
      <dgm:prSet presAssocID="{AC8BC5C7-B02D-4B64-A531-955CF9689252}" presName="linNode" presStyleCnt="0"/>
      <dgm:spPr/>
    </dgm:pt>
    <dgm:pt modelId="{2CBF8E30-1368-44B3-AFC7-D2587B0FCEE4}" type="pres">
      <dgm:prSet presAssocID="{AC8BC5C7-B02D-4B64-A531-955CF9689252}" presName="parentShp" presStyleLbl="node1" presStyleIdx="1" presStyleCnt="2">
        <dgm:presLayoutVars>
          <dgm:bulletEnabled val="1"/>
        </dgm:presLayoutVars>
      </dgm:prSet>
      <dgm:spPr/>
      <dgm:t>
        <a:bodyPr/>
        <a:lstStyle/>
        <a:p>
          <a:endParaRPr lang="es-MX"/>
        </a:p>
      </dgm:t>
    </dgm:pt>
    <dgm:pt modelId="{22232BEF-1B17-4398-89F2-93D727D979C8}" type="pres">
      <dgm:prSet presAssocID="{AC8BC5C7-B02D-4B64-A531-955CF9689252}" presName="childShp" presStyleLbl="bgAccFollowNode1" presStyleIdx="1" presStyleCnt="2">
        <dgm:presLayoutVars>
          <dgm:bulletEnabled val="1"/>
        </dgm:presLayoutVars>
      </dgm:prSet>
      <dgm:spPr/>
      <dgm:t>
        <a:bodyPr/>
        <a:lstStyle/>
        <a:p>
          <a:endParaRPr lang="es-MX"/>
        </a:p>
      </dgm:t>
    </dgm:pt>
  </dgm:ptLst>
  <dgm:cxnLst>
    <dgm:cxn modelId="{E794527E-27A1-45E4-A1E5-A04F4DEA2054}" type="presOf" srcId="{923542DC-F26C-4EF3-B8C0-6C5A2A6597A8}" destId="{60CE0371-2C92-4C7C-BB45-C8ACFB44CE2D}" srcOrd="0" destOrd="1" presId="urn:microsoft.com/office/officeart/2005/8/layout/vList6"/>
    <dgm:cxn modelId="{3828BE16-FA4A-46A9-8698-E8D297FB0AD6}" srcId="{AC8BC5C7-B02D-4B64-A531-955CF9689252}" destId="{0C1CF4DF-3A90-4D76-B79C-0CCD7116A130}" srcOrd="1" destOrd="0" parTransId="{461D96D3-14C8-4C7D-8758-C47B225F5290}" sibTransId="{A18E9F64-80CE-4576-A05A-D06D519FCE6C}"/>
    <dgm:cxn modelId="{3D58DC7A-C37E-4D7A-8C32-F208209CBD19}" type="presOf" srcId="{430F87AD-48A5-485F-848A-09BB40907A1C}" destId="{22232BEF-1B17-4398-89F2-93D727D979C8}" srcOrd="0" destOrd="0" presId="urn:microsoft.com/office/officeart/2005/8/layout/vList6"/>
    <dgm:cxn modelId="{BC180206-EA4F-4497-B8A1-122E05B8FAE2}" type="presOf" srcId="{05452A6D-379A-4E03-881E-03F362FD6458}" destId="{E0E01009-40F8-46D5-BB40-AEE19A3A0A14}" srcOrd="0" destOrd="0" presId="urn:microsoft.com/office/officeart/2005/8/layout/vList6"/>
    <dgm:cxn modelId="{2F76D797-6852-496F-B0E1-9E036D713B08}" srcId="{D9D0F8DE-7695-461F-94B6-84D10AB0D362}" destId="{923542DC-F26C-4EF3-B8C0-6C5A2A6597A8}" srcOrd="1" destOrd="0" parTransId="{8ED20DF7-B3CB-4E5B-BD0F-6E4F5E04D17F}" sibTransId="{3B719405-838A-4C23-83D6-D89DC122B1DE}"/>
    <dgm:cxn modelId="{C8737153-9E15-4A1C-BACA-C26962E76C5E}" type="presOf" srcId="{AC8BC5C7-B02D-4B64-A531-955CF9689252}" destId="{2CBF8E30-1368-44B3-AFC7-D2587B0FCEE4}" srcOrd="0" destOrd="0" presId="urn:microsoft.com/office/officeart/2005/8/layout/vList6"/>
    <dgm:cxn modelId="{E2C1B93D-A100-4446-96B7-F6AE7504C01A}" type="presOf" srcId="{D9D0F8DE-7695-461F-94B6-84D10AB0D362}" destId="{91E88FB7-F403-49D2-8572-2CB55546D192}" srcOrd="0" destOrd="0" presId="urn:microsoft.com/office/officeart/2005/8/layout/vList6"/>
    <dgm:cxn modelId="{CB9DE155-60D2-4C28-87E3-0968FA39DB7A}" srcId="{AC8BC5C7-B02D-4B64-A531-955CF9689252}" destId="{430F87AD-48A5-485F-848A-09BB40907A1C}" srcOrd="0" destOrd="0" parTransId="{20EA1ED2-BB7E-413C-912F-A7B6BC748D02}" sibTransId="{1F8DE067-0242-4E85-B7DF-5F1AC1B8703D}"/>
    <dgm:cxn modelId="{A2686AA5-0B10-415A-A011-046866DB328E}" srcId="{D9D0F8DE-7695-461F-94B6-84D10AB0D362}" destId="{D0D98E1E-4DC7-489F-8FFA-E7E48BF66899}" srcOrd="0" destOrd="0" parTransId="{CD2FD2B0-5401-4814-BEFF-3F591BAEB428}" sibTransId="{CBE05E0D-4B6F-4137-BAA5-A18501279792}"/>
    <dgm:cxn modelId="{50C5E063-D559-4B63-875B-0296E6DDD9F5}" type="presOf" srcId="{0C1CF4DF-3A90-4D76-B79C-0CCD7116A130}" destId="{22232BEF-1B17-4398-89F2-93D727D979C8}" srcOrd="0" destOrd="1" presId="urn:microsoft.com/office/officeart/2005/8/layout/vList6"/>
    <dgm:cxn modelId="{DAC34939-77A7-481F-8465-6F8D03C498A8}" srcId="{05452A6D-379A-4E03-881E-03F362FD6458}" destId="{D9D0F8DE-7695-461F-94B6-84D10AB0D362}" srcOrd="0" destOrd="0" parTransId="{147713E3-9AB5-4E96-B026-164A519A6D7B}" sibTransId="{EB22AF9C-0DC7-4431-B0CB-2E54B3BDAE7D}"/>
    <dgm:cxn modelId="{8E97C6E5-1159-416B-86E9-A584960438D6}" type="presOf" srcId="{D0D98E1E-4DC7-489F-8FFA-E7E48BF66899}" destId="{60CE0371-2C92-4C7C-BB45-C8ACFB44CE2D}" srcOrd="0" destOrd="0" presId="urn:microsoft.com/office/officeart/2005/8/layout/vList6"/>
    <dgm:cxn modelId="{32A2B8A0-11A1-476C-9385-0B5CCA73303C}" srcId="{05452A6D-379A-4E03-881E-03F362FD6458}" destId="{AC8BC5C7-B02D-4B64-A531-955CF9689252}" srcOrd="1" destOrd="0" parTransId="{902A7F06-3370-41FA-B1DB-02CD0D2CAABB}" sibTransId="{DDE3A58F-82B6-4D4F-AA70-20B0F4022028}"/>
    <dgm:cxn modelId="{5019DF6B-A8BD-4F17-B763-A21AD4F0CBAE}" type="presParOf" srcId="{E0E01009-40F8-46D5-BB40-AEE19A3A0A14}" destId="{B3816C6F-B259-4154-BF42-C5CC8ACB0B38}" srcOrd="0" destOrd="0" presId="urn:microsoft.com/office/officeart/2005/8/layout/vList6"/>
    <dgm:cxn modelId="{16591AE6-C96B-4E79-A883-79AFD3FD5332}" type="presParOf" srcId="{B3816C6F-B259-4154-BF42-C5CC8ACB0B38}" destId="{91E88FB7-F403-49D2-8572-2CB55546D192}" srcOrd="0" destOrd="0" presId="urn:microsoft.com/office/officeart/2005/8/layout/vList6"/>
    <dgm:cxn modelId="{376E7F6C-6A61-44F8-B8A8-49D53C8B93B7}" type="presParOf" srcId="{B3816C6F-B259-4154-BF42-C5CC8ACB0B38}" destId="{60CE0371-2C92-4C7C-BB45-C8ACFB44CE2D}" srcOrd="1" destOrd="0" presId="urn:microsoft.com/office/officeart/2005/8/layout/vList6"/>
    <dgm:cxn modelId="{D5EC2EA3-3728-46FD-960E-0188F3BD4550}" type="presParOf" srcId="{E0E01009-40F8-46D5-BB40-AEE19A3A0A14}" destId="{A49C3332-1F4D-4F29-BC93-6968A56AC7A5}" srcOrd="1" destOrd="0" presId="urn:microsoft.com/office/officeart/2005/8/layout/vList6"/>
    <dgm:cxn modelId="{82401474-18BF-4A6E-A2B5-EB2DC6B1361B}" type="presParOf" srcId="{E0E01009-40F8-46D5-BB40-AEE19A3A0A14}" destId="{555C1C56-7299-48CE-BDAC-7366DC6C2C62}" srcOrd="2" destOrd="0" presId="urn:microsoft.com/office/officeart/2005/8/layout/vList6"/>
    <dgm:cxn modelId="{6DC00E88-22CE-4807-B860-E8B06267EA7E}" type="presParOf" srcId="{555C1C56-7299-48CE-BDAC-7366DC6C2C62}" destId="{2CBF8E30-1368-44B3-AFC7-D2587B0FCEE4}" srcOrd="0" destOrd="0" presId="urn:microsoft.com/office/officeart/2005/8/layout/vList6"/>
    <dgm:cxn modelId="{2E30B46B-3BC4-4557-9820-58DE8F889A5C}" type="presParOf" srcId="{555C1C56-7299-48CE-BDAC-7366DC6C2C62}" destId="{22232BEF-1B17-4398-89F2-93D727D979C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25F2FA-4FEB-43FE-BB2F-8314E54BF87B}" type="doc">
      <dgm:prSet loTypeId="urn:microsoft.com/office/officeart/2005/8/layout/hProcess9" loCatId="process" qsTypeId="urn:microsoft.com/office/officeart/2005/8/quickstyle/simple1" qsCatId="simple" csTypeId="urn:microsoft.com/office/officeart/2005/8/colors/accent1_2" csCatId="accent1" phldr="1"/>
      <dgm:spPr/>
    </dgm:pt>
    <dgm:pt modelId="{65211FED-18DB-4A29-A0A5-F8D3726FD6D8}">
      <dgm:prSet phldrT="[Texto]" custT="1"/>
      <dgm:spPr/>
      <dgm:t>
        <a:bodyPr/>
        <a:lstStyle/>
        <a:p>
          <a:r>
            <a:rPr lang="es-MX" sz="1500" dirty="0" smtClean="0">
              <a:solidFill>
                <a:schemeClr val="tx2">
                  <a:lumMod val="90000"/>
                  <a:lumOff val="10000"/>
                </a:schemeClr>
              </a:solidFill>
            </a:rPr>
            <a:t>Aquella que esta sujeta a restricción en los casos expresamente previstos en la Ley. </a:t>
          </a:r>
          <a:r>
            <a:rPr lang="es-MX" sz="1200" dirty="0" smtClean="0">
              <a:solidFill>
                <a:schemeClr val="tx2">
                  <a:lumMod val="90000"/>
                  <a:lumOff val="10000"/>
                </a:schemeClr>
              </a:solidFill>
            </a:rPr>
            <a:t>Art. 67 Ley 875</a:t>
          </a:r>
          <a:endParaRPr lang="es-MX" sz="1200" dirty="0"/>
        </a:p>
      </dgm:t>
    </dgm:pt>
    <dgm:pt modelId="{4F42AFA4-09B7-4604-8F76-C94EA8026A87}" type="parTrans" cxnId="{C21E533B-71C7-4476-AF46-6C6255041736}">
      <dgm:prSet/>
      <dgm:spPr/>
      <dgm:t>
        <a:bodyPr/>
        <a:lstStyle/>
        <a:p>
          <a:endParaRPr lang="es-MX"/>
        </a:p>
      </dgm:t>
    </dgm:pt>
    <dgm:pt modelId="{31CB449E-4FCD-4FAF-B8FC-D5824286DF0C}" type="sibTrans" cxnId="{C21E533B-71C7-4476-AF46-6C6255041736}">
      <dgm:prSet/>
      <dgm:spPr/>
      <dgm:t>
        <a:bodyPr/>
        <a:lstStyle/>
        <a:p>
          <a:endParaRPr lang="es-MX"/>
        </a:p>
      </dgm:t>
    </dgm:pt>
    <dgm:pt modelId="{44BC19D4-D55A-4BC0-9F6D-28B35F7CEA98}">
      <dgm:prSet phldrT="[Texto]"/>
      <dgm:spPr/>
      <dgm:t>
        <a:bodyPr/>
        <a:lstStyle/>
        <a:p>
          <a:r>
            <a:rPr lang="es-MX" dirty="0" smtClean="0">
              <a:solidFill>
                <a:schemeClr val="tx2">
                  <a:lumMod val="90000"/>
                  <a:lumOff val="10000"/>
                </a:schemeClr>
              </a:solidFill>
            </a:rPr>
            <a:t>De manera estricta se deben aplicar las excepciones al DAI y solo pueden ser invocadas cuando se acredite su procedencia</a:t>
          </a:r>
          <a:endParaRPr lang="es-MX" dirty="0"/>
        </a:p>
      </dgm:t>
    </dgm:pt>
    <dgm:pt modelId="{56C0ABCB-73D7-4B9E-AA3D-D9F5F9684BB1}" type="parTrans" cxnId="{8BB46789-F0D9-4FEE-803C-D67109FAF513}">
      <dgm:prSet/>
      <dgm:spPr/>
      <dgm:t>
        <a:bodyPr/>
        <a:lstStyle/>
        <a:p>
          <a:endParaRPr lang="es-MX"/>
        </a:p>
      </dgm:t>
    </dgm:pt>
    <dgm:pt modelId="{E0E345CA-FEE1-4896-B453-6C7F3B058FFB}" type="sibTrans" cxnId="{8BB46789-F0D9-4FEE-803C-D67109FAF513}">
      <dgm:prSet/>
      <dgm:spPr/>
      <dgm:t>
        <a:bodyPr/>
        <a:lstStyle/>
        <a:p>
          <a:endParaRPr lang="es-MX"/>
        </a:p>
      </dgm:t>
    </dgm:pt>
    <dgm:pt modelId="{F3B95F7C-A474-4088-9A60-8CA6CAA436CF}" type="pres">
      <dgm:prSet presAssocID="{3725F2FA-4FEB-43FE-BB2F-8314E54BF87B}" presName="CompostProcess" presStyleCnt="0">
        <dgm:presLayoutVars>
          <dgm:dir/>
          <dgm:resizeHandles val="exact"/>
        </dgm:presLayoutVars>
      </dgm:prSet>
      <dgm:spPr/>
    </dgm:pt>
    <dgm:pt modelId="{A3BCF2CF-25D5-445A-9D1C-529A4BA9BFA4}" type="pres">
      <dgm:prSet presAssocID="{3725F2FA-4FEB-43FE-BB2F-8314E54BF87B}" presName="arrow" presStyleLbl="bgShp" presStyleIdx="0" presStyleCnt="1">
        <dgm:style>
          <a:lnRef idx="2">
            <a:schemeClr val="accent3">
              <a:shade val="50000"/>
            </a:schemeClr>
          </a:lnRef>
          <a:fillRef idx="1">
            <a:schemeClr val="accent3"/>
          </a:fillRef>
          <a:effectRef idx="0">
            <a:schemeClr val="accent3"/>
          </a:effectRef>
          <a:fontRef idx="minor">
            <a:schemeClr val="lt1"/>
          </a:fontRef>
        </dgm:style>
      </dgm:prSet>
      <dgm:spPr/>
    </dgm:pt>
    <dgm:pt modelId="{F2366902-6556-49C3-9204-2B81A671DB94}" type="pres">
      <dgm:prSet presAssocID="{3725F2FA-4FEB-43FE-BB2F-8314E54BF87B}" presName="linearProcess" presStyleCnt="0"/>
      <dgm:spPr/>
    </dgm:pt>
    <dgm:pt modelId="{8EF89012-365F-4578-A427-39AD1F1FECD6}" type="pres">
      <dgm:prSet presAssocID="{65211FED-18DB-4A29-A0A5-F8D3726FD6D8}" presName="textNode" presStyleLbl="node1" presStyleIdx="0" presStyleCnt="2">
        <dgm:presLayoutVars>
          <dgm:bulletEnabled val="1"/>
        </dgm:presLayoutVars>
      </dgm:prSet>
      <dgm:spPr/>
      <dgm:t>
        <a:bodyPr/>
        <a:lstStyle/>
        <a:p>
          <a:endParaRPr lang="es-MX"/>
        </a:p>
      </dgm:t>
    </dgm:pt>
    <dgm:pt modelId="{58E45C0D-2339-4B18-9A92-C3076F71EAC4}" type="pres">
      <dgm:prSet presAssocID="{31CB449E-4FCD-4FAF-B8FC-D5824286DF0C}" presName="sibTrans" presStyleCnt="0"/>
      <dgm:spPr/>
    </dgm:pt>
    <dgm:pt modelId="{E05DCEE6-2481-4268-A025-7A3E8260ECAC}" type="pres">
      <dgm:prSet presAssocID="{44BC19D4-D55A-4BC0-9F6D-28B35F7CEA98}" presName="textNode" presStyleLbl="node1" presStyleIdx="1" presStyleCnt="2">
        <dgm:presLayoutVars>
          <dgm:bulletEnabled val="1"/>
        </dgm:presLayoutVars>
      </dgm:prSet>
      <dgm:spPr/>
      <dgm:t>
        <a:bodyPr/>
        <a:lstStyle/>
        <a:p>
          <a:endParaRPr lang="es-MX"/>
        </a:p>
      </dgm:t>
    </dgm:pt>
  </dgm:ptLst>
  <dgm:cxnLst>
    <dgm:cxn modelId="{C21E533B-71C7-4476-AF46-6C6255041736}" srcId="{3725F2FA-4FEB-43FE-BB2F-8314E54BF87B}" destId="{65211FED-18DB-4A29-A0A5-F8D3726FD6D8}" srcOrd="0" destOrd="0" parTransId="{4F42AFA4-09B7-4604-8F76-C94EA8026A87}" sibTransId="{31CB449E-4FCD-4FAF-B8FC-D5824286DF0C}"/>
    <dgm:cxn modelId="{5A17386F-BF55-4574-AC04-F2C49E94A608}" type="presOf" srcId="{44BC19D4-D55A-4BC0-9F6D-28B35F7CEA98}" destId="{E05DCEE6-2481-4268-A025-7A3E8260ECAC}" srcOrd="0" destOrd="0" presId="urn:microsoft.com/office/officeart/2005/8/layout/hProcess9"/>
    <dgm:cxn modelId="{CD4BAD44-7A27-4B9B-B391-21DFD085CAF9}" type="presOf" srcId="{65211FED-18DB-4A29-A0A5-F8D3726FD6D8}" destId="{8EF89012-365F-4578-A427-39AD1F1FECD6}" srcOrd="0" destOrd="0" presId="urn:microsoft.com/office/officeart/2005/8/layout/hProcess9"/>
    <dgm:cxn modelId="{D9EB8EA2-719C-431C-95D0-97840A5ADAD8}" type="presOf" srcId="{3725F2FA-4FEB-43FE-BB2F-8314E54BF87B}" destId="{F3B95F7C-A474-4088-9A60-8CA6CAA436CF}" srcOrd="0" destOrd="0" presId="urn:microsoft.com/office/officeart/2005/8/layout/hProcess9"/>
    <dgm:cxn modelId="{8BB46789-F0D9-4FEE-803C-D67109FAF513}" srcId="{3725F2FA-4FEB-43FE-BB2F-8314E54BF87B}" destId="{44BC19D4-D55A-4BC0-9F6D-28B35F7CEA98}" srcOrd="1" destOrd="0" parTransId="{56C0ABCB-73D7-4B9E-AA3D-D9F5F9684BB1}" sibTransId="{E0E345CA-FEE1-4896-B453-6C7F3B058FFB}"/>
    <dgm:cxn modelId="{6697A1B5-5389-4665-9ECF-00AA49F5B233}" type="presParOf" srcId="{F3B95F7C-A474-4088-9A60-8CA6CAA436CF}" destId="{A3BCF2CF-25D5-445A-9D1C-529A4BA9BFA4}" srcOrd="0" destOrd="0" presId="urn:microsoft.com/office/officeart/2005/8/layout/hProcess9"/>
    <dgm:cxn modelId="{21F025F1-5191-497A-B654-3527241A1D27}" type="presParOf" srcId="{F3B95F7C-A474-4088-9A60-8CA6CAA436CF}" destId="{F2366902-6556-49C3-9204-2B81A671DB94}" srcOrd="1" destOrd="0" presId="urn:microsoft.com/office/officeart/2005/8/layout/hProcess9"/>
    <dgm:cxn modelId="{E49FB4D3-F8CB-4CC5-98C6-3DABC48A7D63}" type="presParOf" srcId="{F2366902-6556-49C3-9204-2B81A671DB94}" destId="{8EF89012-365F-4578-A427-39AD1F1FECD6}" srcOrd="0" destOrd="0" presId="urn:microsoft.com/office/officeart/2005/8/layout/hProcess9"/>
    <dgm:cxn modelId="{70BB5921-2A66-4406-8E9D-A5F6F8BDD234}" type="presParOf" srcId="{F2366902-6556-49C3-9204-2B81A671DB94}" destId="{58E45C0D-2339-4B18-9A92-C3076F71EAC4}" srcOrd="1" destOrd="0" presId="urn:microsoft.com/office/officeart/2005/8/layout/hProcess9"/>
    <dgm:cxn modelId="{C51B16CE-EF28-4D26-9EE1-AFAB3AF5E46B}" type="presParOf" srcId="{F2366902-6556-49C3-9204-2B81A671DB94}" destId="{E05DCEE6-2481-4268-A025-7A3E8260ECA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8374C-640D-41C9-9904-8426A9E0E7A1}" type="doc">
      <dgm:prSet loTypeId="urn:microsoft.com/office/officeart/2005/8/layout/hProcess3" loCatId="process" qsTypeId="urn:microsoft.com/office/officeart/2005/8/quickstyle/simple1" qsCatId="simple" csTypeId="urn:microsoft.com/office/officeart/2005/8/colors/accent1_2" csCatId="accent1" phldr="1"/>
      <dgm:spPr/>
    </dgm:pt>
    <dgm:pt modelId="{876E64B8-4CFB-48F3-9F56-AC721A6FB532}">
      <dgm:prSet/>
      <dgm:spPr/>
      <dgm:t>
        <a:bodyPr/>
        <a:lstStyle/>
        <a:p>
          <a:r>
            <a:rPr lang="es-MX" dirty="0">
              <a:solidFill>
                <a:schemeClr val="tx1"/>
              </a:solidFill>
            </a:rPr>
            <a:t>Convención Americana de los Derechos Humanos (Art. 13).</a:t>
          </a:r>
        </a:p>
      </dgm:t>
    </dgm:pt>
    <dgm:pt modelId="{41D359EC-AC0E-4C69-B897-52859B2A5C14}" type="parTrans" cxnId="{6BBAC9FA-4B57-4FE7-B0BC-93FD5716ED39}">
      <dgm:prSet/>
      <dgm:spPr/>
      <dgm:t>
        <a:bodyPr/>
        <a:lstStyle/>
        <a:p>
          <a:endParaRPr lang="es-MX"/>
        </a:p>
      </dgm:t>
    </dgm:pt>
    <dgm:pt modelId="{2E8FB307-E812-4403-B763-D5F4FE8AA320}" type="sibTrans" cxnId="{6BBAC9FA-4B57-4FE7-B0BC-93FD5716ED39}">
      <dgm:prSet/>
      <dgm:spPr/>
      <dgm:t>
        <a:bodyPr/>
        <a:lstStyle/>
        <a:p>
          <a:endParaRPr lang="es-MX"/>
        </a:p>
      </dgm:t>
    </dgm:pt>
    <dgm:pt modelId="{E5D64AF0-2642-4C69-9153-4B9A37169DC0}" type="pres">
      <dgm:prSet presAssocID="{B908374C-640D-41C9-9904-8426A9E0E7A1}" presName="Name0" presStyleCnt="0">
        <dgm:presLayoutVars>
          <dgm:dir/>
          <dgm:animLvl val="lvl"/>
          <dgm:resizeHandles val="exact"/>
        </dgm:presLayoutVars>
      </dgm:prSet>
      <dgm:spPr/>
    </dgm:pt>
    <dgm:pt modelId="{70C65C02-8D68-470E-8ABD-382115150F3F}" type="pres">
      <dgm:prSet presAssocID="{B908374C-640D-41C9-9904-8426A9E0E7A1}" presName="dummy" presStyleCnt="0"/>
      <dgm:spPr/>
    </dgm:pt>
    <dgm:pt modelId="{A8DCB3B8-C998-4E1A-9DF6-CD1F662D16C2}" type="pres">
      <dgm:prSet presAssocID="{B908374C-640D-41C9-9904-8426A9E0E7A1}" presName="linH" presStyleCnt="0"/>
      <dgm:spPr/>
    </dgm:pt>
    <dgm:pt modelId="{CF67341B-EA0B-4CD1-90D1-539778C0DC1E}" type="pres">
      <dgm:prSet presAssocID="{B908374C-640D-41C9-9904-8426A9E0E7A1}" presName="padding1" presStyleCnt="0"/>
      <dgm:spPr/>
    </dgm:pt>
    <dgm:pt modelId="{D1EE394A-EF81-42C1-8F32-F64B41778DD0}" type="pres">
      <dgm:prSet presAssocID="{876E64B8-4CFB-48F3-9F56-AC721A6FB532}" presName="linV" presStyleCnt="0"/>
      <dgm:spPr/>
    </dgm:pt>
    <dgm:pt modelId="{6DDAB880-C6A7-4CA1-8D02-4FC14AE8BB27}" type="pres">
      <dgm:prSet presAssocID="{876E64B8-4CFB-48F3-9F56-AC721A6FB532}" presName="spVertical1" presStyleCnt="0"/>
      <dgm:spPr/>
    </dgm:pt>
    <dgm:pt modelId="{F6BEF925-1840-4E53-93CD-760CD4D0B2D0}" type="pres">
      <dgm:prSet presAssocID="{876E64B8-4CFB-48F3-9F56-AC721A6FB532}" presName="parTx" presStyleLbl="revTx" presStyleIdx="0" presStyleCnt="1" custScaleX="931571">
        <dgm:presLayoutVars>
          <dgm:chMax val="0"/>
          <dgm:chPref val="0"/>
          <dgm:bulletEnabled val="1"/>
        </dgm:presLayoutVars>
      </dgm:prSet>
      <dgm:spPr/>
      <dgm:t>
        <a:bodyPr/>
        <a:lstStyle/>
        <a:p>
          <a:endParaRPr lang="es-MX"/>
        </a:p>
      </dgm:t>
    </dgm:pt>
    <dgm:pt modelId="{96D3D4F0-724D-4E43-8F3B-25EB01C0F95E}" type="pres">
      <dgm:prSet presAssocID="{876E64B8-4CFB-48F3-9F56-AC721A6FB532}" presName="spVertical2" presStyleCnt="0"/>
      <dgm:spPr/>
    </dgm:pt>
    <dgm:pt modelId="{5C366F7F-4D9E-43BD-BBBE-68AF6E88187F}" type="pres">
      <dgm:prSet presAssocID="{876E64B8-4CFB-48F3-9F56-AC721A6FB532}" presName="spVertical3" presStyleCnt="0"/>
      <dgm:spPr/>
    </dgm:pt>
    <dgm:pt modelId="{D04D1A38-19AB-4E74-99ED-69AB0FADB426}" type="pres">
      <dgm:prSet presAssocID="{B908374C-640D-41C9-9904-8426A9E0E7A1}" presName="padding2" presStyleCnt="0"/>
      <dgm:spPr/>
    </dgm:pt>
    <dgm:pt modelId="{9A0F09AB-D3E5-4CD1-9DBB-3C5B44067CE2}" type="pres">
      <dgm:prSet presAssocID="{B908374C-640D-41C9-9904-8426A9E0E7A1}" presName="negArrow" presStyleCnt="0"/>
      <dgm:spPr/>
    </dgm:pt>
    <dgm:pt modelId="{E73DD69A-BF0E-4241-9D63-25254D1AD24F}" type="pres">
      <dgm:prSet presAssocID="{B908374C-640D-41C9-9904-8426A9E0E7A1}" presName="backgroundArrow" presStyleLbl="node1" presStyleIdx="0" presStyleCnt="1"/>
      <dgm:spPr/>
    </dgm:pt>
  </dgm:ptLst>
  <dgm:cxnLst>
    <dgm:cxn modelId="{6BBAC9FA-4B57-4FE7-B0BC-93FD5716ED39}" srcId="{B908374C-640D-41C9-9904-8426A9E0E7A1}" destId="{876E64B8-4CFB-48F3-9F56-AC721A6FB532}" srcOrd="0" destOrd="0" parTransId="{41D359EC-AC0E-4C69-B897-52859B2A5C14}" sibTransId="{2E8FB307-E812-4403-B763-D5F4FE8AA320}"/>
    <dgm:cxn modelId="{F66AA35C-B2E7-489C-B804-6FBBCD3C7E3F}" type="presOf" srcId="{876E64B8-4CFB-48F3-9F56-AC721A6FB532}" destId="{F6BEF925-1840-4E53-93CD-760CD4D0B2D0}" srcOrd="0" destOrd="0" presId="urn:microsoft.com/office/officeart/2005/8/layout/hProcess3"/>
    <dgm:cxn modelId="{284B0994-9974-4290-9F02-35C2584FDF0B}" type="presOf" srcId="{B908374C-640D-41C9-9904-8426A9E0E7A1}" destId="{E5D64AF0-2642-4C69-9153-4B9A37169DC0}" srcOrd="0" destOrd="0" presId="urn:microsoft.com/office/officeart/2005/8/layout/hProcess3"/>
    <dgm:cxn modelId="{D776AD6C-8BC4-4824-8110-9BBF78C51AAD}" type="presParOf" srcId="{E5D64AF0-2642-4C69-9153-4B9A37169DC0}" destId="{70C65C02-8D68-470E-8ABD-382115150F3F}" srcOrd="0" destOrd="0" presId="urn:microsoft.com/office/officeart/2005/8/layout/hProcess3"/>
    <dgm:cxn modelId="{C1194E0E-3175-4C7A-A37D-10D81C4C1229}" type="presParOf" srcId="{E5D64AF0-2642-4C69-9153-4B9A37169DC0}" destId="{A8DCB3B8-C998-4E1A-9DF6-CD1F662D16C2}" srcOrd="1" destOrd="0" presId="urn:microsoft.com/office/officeart/2005/8/layout/hProcess3"/>
    <dgm:cxn modelId="{11A1E88A-57AD-4293-B807-9D0096C12F28}" type="presParOf" srcId="{A8DCB3B8-C998-4E1A-9DF6-CD1F662D16C2}" destId="{CF67341B-EA0B-4CD1-90D1-539778C0DC1E}" srcOrd="0" destOrd="0" presId="urn:microsoft.com/office/officeart/2005/8/layout/hProcess3"/>
    <dgm:cxn modelId="{22991B03-AF04-4776-9F82-A2B3BB16C92C}" type="presParOf" srcId="{A8DCB3B8-C998-4E1A-9DF6-CD1F662D16C2}" destId="{D1EE394A-EF81-42C1-8F32-F64B41778DD0}" srcOrd="1" destOrd="0" presId="urn:microsoft.com/office/officeart/2005/8/layout/hProcess3"/>
    <dgm:cxn modelId="{B9926E83-F91A-4C94-BE2A-CFE694E1EE54}" type="presParOf" srcId="{D1EE394A-EF81-42C1-8F32-F64B41778DD0}" destId="{6DDAB880-C6A7-4CA1-8D02-4FC14AE8BB27}" srcOrd="0" destOrd="0" presId="urn:microsoft.com/office/officeart/2005/8/layout/hProcess3"/>
    <dgm:cxn modelId="{60654E60-C72F-4731-B06C-E31397FB9EAA}" type="presParOf" srcId="{D1EE394A-EF81-42C1-8F32-F64B41778DD0}" destId="{F6BEF925-1840-4E53-93CD-760CD4D0B2D0}" srcOrd="1" destOrd="0" presId="urn:microsoft.com/office/officeart/2005/8/layout/hProcess3"/>
    <dgm:cxn modelId="{3B815C8B-4EA3-4AA9-A733-B7730D03F3F5}" type="presParOf" srcId="{D1EE394A-EF81-42C1-8F32-F64B41778DD0}" destId="{96D3D4F0-724D-4E43-8F3B-25EB01C0F95E}" srcOrd="2" destOrd="0" presId="urn:microsoft.com/office/officeart/2005/8/layout/hProcess3"/>
    <dgm:cxn modelId="{026CEA58-87E5-4EAF-87B5-1EE1ACB4023E}" type="presParOf" srcId="{D1EE394A-EF81-42C1-8F32-F64B41778DD0}" destId="{5C366F7F-4D9E-43BD-BBBE-68AF6E88187F}" srcOrd="3" destOrd="0" presId="urn:microsoft.com/office/officeart/2005/8/layout/hProcess3"/>
    <dgm:cxn modelId="{68EDF200-5325-4394-A14A-24C8C3CC3A3D}" type="presParOf" srcId="{A8DCB3B8-C998-4E1A-9DF6-CD1F662D16C2}" destId="{D04D1A38-19AB-4E74-99ED-69AB0FADB426}" srcOrd="2" destOrd="0" presId="urn:microsoft.com/office/officeart/2005/8/layout/hProcess3"/>
    <dgm:cxn modelId="{2CB4B44A-37D4-4504-B73C-FC22E06DDD83}" type="presParOf" srcId="{A8DCB3B8-C998-4E1A-9DF6-CD1F662D16C2}" destId="{9A0F09AB-D3E5-4CD1-9DBB-3C5B44067CE2}" srcOrd="3" destOrd="0" presId="urn:microsoft.com/office/officeart/2005/8/layout/hProcess3"/>
    <dgm:cxn modelId="{ACA1B5A3-090D-4E9B-9CFC-A59D72EB2F48}" type="presParOf" srcId="{A8DCB3B8-C998-4E1A-9DF6-CD1F662D16C2}" destId="{E73DD69A-BF0E-4241-9D63-25254D1AD24F}"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685D67-915C-4B11-BF3C-D158734029C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73FB066C-05A9-4BA3-9830-4DEA2B7F7252}">
      <dgm:prSet phldrT="[Texto]" custT="1"/>
      <dgm:spPr/>
      <dgm:t>
        <a:bodyPr/>
        <a:lstStyle/>
        <a:p>
          <a:r>
            <a:rPr lang="es-MX" sz="1600" dirty="0" smtClean="0">
              <a:solidFill>
                <a:schemeClr val="tx2">
                  <a:lumMod val="90000"/>
                  <a:lumOff val="10000"/>
                </a:schemeClr>
              </a:solidFill>
            </a:rPr>
            <a:t>La que contiene datos personales concernientes a una persona identificada o identificable. </a:t>
          </a:r>
          <a:endParaRPr lang="es-MX" sz="1600" dirty="0"/>
        </a:p>
      </dgm:t>
    </dgm:pt>
    <dgm:pt modelId="{53AE311A-506E-4D18-9059-A99DE9BE6B2F}" type="parTrans" cxnId="{240A2174-9794-48B2-A437-D74949A680D9}">
      <dgm:prSet/>
      <dgm:spPr/>
      <dgm:t>
        <a:bodyPr/>
        <a:lstStyle/>
        <a:p>
          <a:endParaRPr lang="es-MX"/>
        </a:p>
      </dgm:t>
    </dgm:pt>
    <dgm:pt modelId="{1F83846F-A1A0-46E7-A427-61A52489B6E9}" type="sibTrans" cxnId="{240A2174-9794-48B2-A437-D74949A680D9}">
      <dgm:prSet/>
      <dgm:spPr/>
      <dgm:t>
        <a:bodyPr/>
        <a:lstStyle/>
        <a:p>
          <a:endParaRPr lang="es-MX"/>
        </a:p>
      </dgm:t>
    </dgm:pt>
    <dgm:pt modelId="{80BFEEF7-61EC-480A-921D-36DAFD625E14}">
      <dgm:prSet phldrT="[Texto]" custT="1"/>
      <dgm:spPr/>
      <dgm:t>
        <a:bodyPr/>
        <a:lstStyle/>
        <a:p>
          <a:r>
            <a:rPr lang="es-MX" sz="1600" dirty="0" smtClean="0">
              <a:solidFill>
                <a:schemeClr val="tx2">
                  <a:lumMod val="90000"/>
                  <a:lumOff val="10000"/>
                </a:schemeClr>
              </a:solidFill>
            </a:rPr>
            <a:t>Los secretos bancario, fiduciario, industrial, comercial, fiscal, bursátil y postal.</a:t>
          </a:r>
          <a:endParaRPr lang="es-MX" sz="1600" dirty="0"/>
        </a:p>
      </dgm:t>
    </dgm:pt>
    <dgm:pt modelId="{D0D0F773-B373-455F-84A4-68B7899E0486}" type="parTrans" cxnId="{DFC87C53-763B-4BAC-8E39-ABC3322E978B}">
      <dgm:prSet/>
      <dgm:spPr/>
      <dgm:t>
        <a:bodyPr/>
        <a:lstStyle/>
        <a:p>
          <a:endParaRPr lang="es-MX" dirty="0"/>
        </a:p>
      </dgm:t>
    </dgm:pt>
    <dgm:pt modelId="{B46B6933-8460-4496-8741-6F523F42A67C}" type="sibTrans" cxnId="{DFC87C53-763B-4BAC-8E39-ABC3322E978B}">
      <dgm:prSet/>
      <dgm:spPr/>
      <dgm:t>
        <a:bodyPr/>
        <a:lstStyle/>
        <a:p>
          <a:endParaRPr lang="es-MX"/>
        </a:p>
      </dgm:t>
    </dgm:pt>
    <dgm:pt modelId="{35DF8F3E-7613-49A1-9303-B65C60EF905F}">
      <dgm:prSet phldrT="[Texto]" custT="1"/>
      <dgm:spPr/>
      <dgm:t>
        <a:bodyPr/>
        <a:lstStyle/>
        <a:p>
          <a:r>
            <a:rPr lang="es-MX" sz="1600" dirty="0" smtClean="0">
              <a:solidFill>
                <a:schemeClr val="tx2">
                  <a:lumMod val="90000"/>
                  <a:lumOff val="10000"/>
                </a:schemeClr>
              </a:solidFill>
            </a:rPr>
            <a:t>Aquella que presenten los particulares a los sujetos obligados, siempre que tengan el derecho a ello, de conformidad con lo dispuesto por las leyes o los tratados internacionales.</a:t>
          </a:r>
          <a:endParaRPr lang="es-MX" sz="1600" dirty="0"/>
        </a:p>
      </dgm:t>
    </dgm:pt>
    <dgm:pt modelId="{EFC7BCD2-52E2-4275-BAAE-1228B570D12C}" type="parTrans" cxnId="{D971D0E9-44E7-4402-8354-A18D35B75EA4}">
      <dgm:prSet/>
      <dgm:spPr/>
      <dgm:t>
        <a:bodyPr/>
        <a:lstStyle/>
        <a:p>
          <a:endParaRPr lang="es-MX" dirty="0"/>
        </a:p>
      </dgm:t>
    </dgm:pt>
    <dgm:pt modelId="{2E379ABB-66FD-4DB3-AD0F-A34515831D2E}" type="sibTrans" cxnId="{D971D0E9-44E7-4402-8354-A18D35B75EA4}">
      <dgm:prSet/>
      <dgm:spPr/>
      <dgm:t>
        <a:bodyPr/>
        <a:lstStyle/>
        <a:p>
          <a:endParaRPr lang="es-MX"/>
        </a:p>
      </dgm:t>
    </dgm:pt>
    <dgm:pt modelId="{45DC24DE-E204-4C45-8BA3-9E919354F938}" type="pres">
      <dgm:prSet presAssocID="{6E685D67-915C-4B11-BF3C-D158734029C1}" presName="diagram" presStyleCnt="0">
        <dgm:presLayoutVars>
          <dgm:chPref val="1"/>
          <dgm:dir/>
          <dgm:animOne val="branch"/>
          <dgm:animLvl val="lvl"/>
          <dgm:resizeHandles val="exact"/>
        </dgm:presLayoutVars>
      </dgm:prSet>
      <dgm:spPr/>
      <dgm:t>
        <a:bodyPr/>
        <a:lstStyle/>
        <a:p>
          <a:endParaRPr lang="es-MX"/>
        </a:p>
      </dgm:t>
    </dgm:pt>
    <dgm:pt modelId="{294987F9-A3F3-4C84-892D-78B40B5AED1B}" type="pres">
      <dgm:prSet presAssocID="{73FB066C-05A9-4BA3-9830-4DEA2B7F7252}" presName="root1" presStyleCnt="0"/>
      <dgm:spPr/>
    </dgm:pt>
    <dgm:pt modelId="{FA6904CE-EA72-471E-889D-9BD8ED4A9B00}" type="pres">
      <dgm:prSet presAssocID="{73FB066C-05A9-4BA3-9830-4DEA2B7F7252}" presName="LevelOneTextNode" presStyleLbl="node0" presStyleIdx="0" presStyleCnt="1" custScaleY="189403">
        <dgm:presLayoutVars>
          <dgm:chPref val="3"/>
        </dgm:presLayoutVars>
      </dgm:prSet>
      <dgm:spPr/>
      <dgm:t>
        <a:bodyPr/>
        <a:lstStyle/>
        <a:p>
          <a:endParaRPr lang="es-MX"/>
        </a:p>
      </dgm:t>
    </dgm:pt>
    <dgm:pt modelId="{17BE96A7-DBA0-42FC-B4D6-4435102E1968}" type="pres">
      <dgm:prSet presAssocID="{73FB066C-05A9-4BA3-9830-4DEA2B7F7252}" presName="level2hierChild" presStyleCnt="0"/>
      <dgm:spPr/>
    </dgm:pt>
    <dgm:pt modelId="{9B05D9AC-C12F-470D-9899-E49EA266F5AA}" type="pres">
      <dgm:prSet presAssocID="{D0D0F773-B373-455F-84A4-68B7899E0486}" presName="conn2-1" presStyleLbl="parChTrans1D2" presStyleIdx="0" presStyleCnt="2"/>
      <dgm:spPr/>
      <dgm:t>
        <a:bodyPr/>
        <a:lstStyle/>
        <a:p>
          <a:endParaRPr lang="es-MX"/>
        </a:p>
      </dgm:t>
    </dgm:pt>
    <dgm:pt modelId="{C24B74E2-0793-4733-982B-9270C73DCC2C}" type="pres">
      <dgm:prSet presAssocID="{D0D0F773-B373-455F-84A4-68B7899E0486}" presName="connTx" presStyleLbl="parChTrans1D2" presStyleIdx="0" presStyleCnt="2"/>
      <dgm:spPr/>
      <dgm:t>
        <a:bodyPr/>
        <a:lstStyle/>
        <a:p>
          <a:endParaRPr lang="es-MX"/>
        </a:p>
      </dgm:t>
    </dgm:pt>
    <dgm:pt modelId="{F6F2A1FA-9A81-4D2E-964C-1789FEAD7C49}" type="pres">
      <dgm:prSet presAssocID="{80BFEEF7-61EC-480A-921D-36DAFD625E14}" presName="root2" presStyleCnt="0"/>
      <dgm:spPr/>
    </dgm:pt>
    <dgm:pt modelId="{339FE273-4BD6-41CC-8B7A-51C22029402A}" type="pres">
      <dgm:prSet presAssocID="{80BFEEF7-61EC-480A-921D-36DAFD625E14}" presName="LevelTwoTextNode" presStyleLbl="node2" presStyleIdx="0" presStyleCnt="2" custScaleX="127565" custScaleY="201943">
        <dgm:presLayoutVars>
          <dgm:chPref val="3"/>
        </dgm:presLayoutVars>
      </dgm:prSet>
      <dgm:spPr/>
      <dgm:t>
        <a:bodyPr/>
        <a:lstStyle/>
        <a:p>
          <a:endParaRPr lang="es-MX"/>
        </a:p>
      </dgm:t>
    </dgm:pt>
    <dgm:pt modelId="{53B2E830-081E-43A6-93B1-39A2473AFB70}" type="pres">
      <dgm:prSet presAssocID="{80BFEEF7-61EC-480A-921D-36DAFD625E14}" presName="level3hierChild" presStyleCnt="0"/>
      <dgm:spPr/>
    </dgm:pt>
    <dgm:pt modelId="{10E36AF9-A267-43C9-B57E-0688EE768FB0}" type="pres">
      <dgm:prSet presAssocID="{EFC7BCD2-52E2-4275-BAAE-1228B570D12C}" presName="conn2-1" presStyleLbl="parChTrans1D2" presStyleIdx="1" presStyleCnt="2"/>
      <dgm:spPr/>
      <dgm:t>
        <a:bodyPr/>
        <a:lstStyle/>
        <a:p>
          <a:endParaRPr lang="es-MX"/>
        </a:p>
      </dgm:t>
    </dgm:pt>
    <dgm:pt modelId="{8C6E9000-1E5A-4990-AC49-8044061CAFE3}" type="pres">
      <dgm:prSet presAssocID="{EFC7BCD2-52E2-4275-BAAE-1228B570D12C}" presName="connTx" presStyleLbl="parChTrans1D2" presStyleIdx="1" presStyleCnt="2"/>
      <dgm:spPr/>
      <dgm:t>
        <a:bodyPr/>
        <a:lstStyle/>
        <a:p>
          <a:endParaRPr lang="es-MX"/>
        </a:p>
      </dgm:t>
    </dgm:pt>
    <dgm:pt modelId="{F5F2A176-4556-4231-9D76-B89117BF546F}" type="pres">
      <dgm:prSet presAssocID="{35DF8F3E-7613-49A1-9303-B65C60EF905F}" presName="root2" presStyleCnt="0"/>
      <dgm:spPr/>
    </dgm:pt>
    <dgm:pt modelId="{81C6F4F3-3AEF-49F7-9715-DF441149A5DA}" type="pres">
      <dgm:prSet presAssocID="{35DF8F3E-7613-49A1-9303-B65C60EF905F}" presName="LevelTwoTextNode" presStyleLbl="node2" presStyleIdx="1" presStyleCnt="2" custScaleX="128625" custScaleY="270236">
        <dgm:presLayoutVars>
          <dgm:chPref val="3"/>
        </dgm:presLayoutVars>
      </dgm:prSet>
      <dgm:spPr/>
      <dgm:t>
        <a:bodyPr/>
        <a:lstStyle/>
        <a:p>
          <a:endParaRPr lang="es-MX"/>
        </a:p>
      </dgm:t>
    </dgm:pt>
    <dgm:pt modelId="{884C390F-4D6B-447E-BEFD-26CD5EECFCCE}" type="pres">
      <dgm:prSet presAssocID="{35DF8F3E-7613-49A1-9303-B65C60EF905F}" presName="level3hierChild" presStyleCnt="0"/>
      <dgm:spPr/>
    </dgm:pt>
  </dgm:ptLst>
  <dgm:cxnLst>
    <dgm:cxn modelId="{7A80C758-3A3C-4E5D-9B3E-8ACB6B83E634}" type="presOf" srcId="{EFC7BCD2-52E2-4275-BAAE-1228B570D12C}" destId="{10E36AF9-A267-43C9-B57E-0688EE768FB0}" srcOrd="0" destOrd="0" presId="urn:microsoft.com/office/officeart/2005/8/layout/hierarchy2"/>
    <dgm:cxn modelId="{FC80DB8A-603A-4D88-A03D-B2BB85A4F11C}" type="presOf" srcId="{EFC7BCD2-52E2-4275-BAAE-1228B570D12C}" destId="{8C6E9000-1E5A-4990-AC49-8044061CAFE3}" srcOrd="1" destOrd="0" presId="urn:microsoft.com/office/officeart/2005/8/layout/hierarchy2"/>
    <dgm:cxn modelId="{1DBE07B6-A1E5-4116-81B1-5BFB6153C483}" type="presOf" srcId="{80BFEEF7-61EC-480A-921D-36DAFD625E14}" destId="{339FE273-4BD6-41CC-8B7A-51C22029402A}" srcOrd="0" destOrd="0" presId="urn:microsoft.com/office/officeart/2005/8/layout/hierarchy2"/>
    <dgm:cxn modelId="{6D352D1F-7926-4ED6-BBA4-B6A31192C311}" type="presOf" srcId="{35DF8F3E-7613-49A1-9303-B65C60EF905F}" destId="{81C6F4F3-3AEF-49F7-9715-DF441149A5DA}" srcOrd="0" destOrd="0" presId="urn:microsoft.com/office/officeart/2005/8/layout/hierarchy2"/>
    <dgm:cxn modelId="{DFC87C53-763B-4BAC-8E39-ABC3322E978B}" srcId="{73FB066C-05A9-4BA3-9830-4DEA2B7F7252}" destId="{80BFEEF7-61EC-480A-921D-36DAFD625E14}" srcOrd="0" destOrd="0" parTransId="{D0D0F773-B373-455F-84A4-68B7899E0486}" sibTransId="{B46B6933-8460-4496-8741-6F523F42A67C}"/>
    <dgm:cxn modelId="{240A2174-9794-48B2-A437-D74949A680D9}" srcId="{6E685D67-915C-4B11-BF3C-D158734029C1}" destId="{73FB066C-05A9-4BA3-9830-4DEA2B7F7252}" srcOrd="0" destOrd="0" parTransId="{53AE311A-506E-4D18-9059-A99DE9BE6B2F}" sibTransId="{1F83846F-A1A0-46E7-A427-61A52489B6E9}"/>
    <dgm:cxn modelId="{3488E358-CBB5-43D3-AF3E-C8E2EF2DBEDD}" type="presOf" srcId="{6E685D67-915C-4B11-BF3C-D158734029C1}" destId="{45DC24DE-E204-4C45-8BA3-9E919354F938}" srcOrd="0" destOrd="0" presId="urn:microsoft.com/office/officeart/2005/8/layout/hierarchy2"/>
    <dgm:cxn modelId="{4DD4C564-5795-43AC-995F-0EB95293B444}" type="presOf" srcId="{D0D0F773-B373-455F-84A4-68B7899E0486}" destId="{C24B74E2-0793-4733-982B-9270C73DCC2C}" srcOrd="1" destOrd="0" presId="urn:microsoft.com/office/officeart/2005/8/layout/hierarchy2"/>
    <dgm:cxn modelId="{244C2D8F-CC40-4DE4-876E-57AFF902A548}" type="presOf" srcId="{D0D0F773-B373-455F-84A4-68B7899E0486}" destId="{9B05D9AC-C12F-470D-9899-E49EA266F5AA}" srcOrd="0" destOrd="0" presId="urn:microsoft.com/office/officeart/2005/8/layout/hierarchy2"/>
    <dgm:cxn modelId="{4275D5B3-C6EC-4D34-8BDA-B6AD13A3C036}" type="presOf" srcId="{73FB066C-05A9-4BA3-9830-4DEA2B7F7252}" destId="{FA6904CE-EA72-471E-889D-9BD8ED4A9B00}" srcOrd="0" destOrd="0" presId="urn:microsoft.com/office/officeart/2005/8/layout/hierarchy2"/>
    <dgm:cxn modelId="{D971D0E9-44E7-4402-8354-A18D35B75EA4}" srcId="{73FB066C-05A9-4BA3-9830-4DEA2B7F7252}" destId="{35DF8F3E-7613-49A1-9303-B65C60EF905F}" srcOrd="1" destOrd="0" parTransId="{EFC7BCD2-52E2-4275-BAAE-1228B570D12C}" sibTransId="{2E379ABB-66FD-4DB3-AD0F-A34515831D2E}"/>
    <dgm:cxn modelId="{C76F800D-5398-4343-B4EA-BF50089A61C4}" type="presParOf" srcId="{45DC24DE-E204-4C45-8BA3-9E919354F938}" destId="{294987F9-A3F3-4C84-892D-78B40B5AED1B}" srcOrd="0" destOrd="0" presId="urn:microsoft.com/office/officeart/2005/8/layout/hierarchy2"/>
    <dgm:cxn modelId="{8792978C-D3F1-409B-9F2D-E267B767DF3D}" type="presParOf" srcId="{294987F9-A3F3-4C84-892D-78B40B5AED1B}" destId="{FA6904CE-EA72-471E-889D-9BD8ED4A9B00}" srcOrd="0" destOrd="0" presId="urn:microsoft.com/office/officeart/2005/8/layout/hierarchy2"/>
    <dgm:cxn modelId="{974A581D-9727-4DB2-AFCB-53E27ABB0431}" type="presParOf" srcId="{294987F9-A3F3-4C84-892D-78B40B5AED1B}" destId="{17BE96A7-DBA0-42FC-B4D6-4435102E1968}" srcOrd="1" destOrd="0" presId="urn:microsoft.com/office/officeart/2005/8/layout/hierarchy2"/>
    <dgm:cxn modelId="{D429C5F7-DFAE-468E-B8B0-E8D9810AA9A3}" type="presParOf" srcId="{17BE96A7-DBA0-42FC-B4D6-4435102E1968}" destId="{9B05D9AC-C12F-470D-9899-E49EA266F5AA}" srcOrd="0" destOrd="0" presId="urn:microsoft.com/office/officeart/2005/8/layout/hierarchy2"/>
    <dgm:cxn modelId="{2EA8CE95-0A2A-4848-85A6-B2BB1EF5BAE5}" type="presParOf" srcId="{9B05D9AC-C12F-470D-9899-E49EA266F5AA}" destId="{C24B74E2-0793-4733-982B-9270C73DCC2C}" srcOrd="0" destOrd="0" presId="urn:microsoft.com/office/officeart/2005/8/layout/hierarchy2"/>
    <dgm:cxn modelId="{BC6CFF83-3676-48E8-A55D-7B39A786EB4E}" type="presParOf" srcId="{17BE96A7-DBA0-42FC-B4D6-4435102E1968}" destId="{F6F2A1FA-9A81-4D2E-964C-1789FEAD7C49}" srcOrd="1" destOrd="0" presId="urn:microsoft.com/office/officeart/2005/8/layout/hierarchy2"/>
    <dgm:cxn modelId="{BA05E71B-514A-4442-B62C-27789AC848A4}" type="presParOf" srcId="{F6F2A1FA-9A81-4D2E-964C-1789FEAD7C49}" destId="{339FE273-4BD6-41CC-8B7A-51C22029402A}" srcOrd="0" destOrd="0" presId="urn:microsoft.com/office/officeart/2005/8/layout/hierarchy2"/>
    <dgm:cxn modelId="{832451CD-8332-4EE0-8A33-C3DADFF018D7}" type="presParOf" srcId="{F6F2A1FA-9A81-4D2E-964C-1789FEAD7C49}" destId="{53B2E830-081E-43A6-93B1-39A2473AFB70}" srcOrd="1" destOrd="0" presId="urn:microsoft.com/office/officeart/2005/8/layout/hierarchy2"/>
    <dgm:cxn modelId="{0A198C2A-7A49-43B1-B795-CA4819EF4F41}" type="presParOf" srcId="{17BE96A7-DBA0-42FC-B4D6-4435102E1968}" destId="{10E36AF9-A267-43C9-B57E-0688EE768FB0}" srcOrd="2" destOrd="0" presId="urn:microsoft.com/office/officeart/2005/8/layout/hierarchy2"/>
    <dgm:cxn modelId="{ED985853-FABE-4320-B5FE-DE52C8F9A73C}" type="presParOf" srcId="{10E36AF9-A267-43C9-B57E-0688EE768FB0}" destId="{8C6E9000-1E5A-4990-AC49-8044061CAFE3}" srcOrd="0" destOrd="0" presId="urn:microsoft.com/office/officeart/2005/8/layout/hierarchy2"/>
    <dgm:cxn modelId="{8B9F6977-46B6-42DC-BACD-A3ACA613BDF2}" type="presParOf" srcId="{17BE96A7-DBA0-42FC-B4D6-4435102E1968}" destId="{F5F2A176-4556-4231-9D76-B89117BF546F}" srcOrd="3" destOrd="0" presId="urn:microsoft.com/office/officeart/2005/8/layout/hierarchy2"/>
    <dgm:cxn modelId="{690F5AD6-1CC7-45BC-8FD1-2CA25F0057FE}" type="presParOf" srcId="{F5F2A176-4556-4231-9D76-B89117BF546F}" destId="{81C6F4F3-3AEF-49F7-9715-DF441149A5DA}" srcOrd="0" destOrd="0" presId="urn:microsoft.com/office/officeart/2005/8/layout/hierarchy2"/>
    <dgm:cxn modelId="{8C17D638-74C7-4EBC-96E1-CA36F5F289EA}" type="presParOf" srcId="{F5F2A176-4556-4231-9D76-B89117BF546F}" destId="{884C390F-4D6B-447E-BEFD-26CD5EECFC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685D67-915C-4B11-BF3C-D158734029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80BFEEF7-61EC-480A-921D-36DAFD625E14}">
      <dgm:prSet phldrT="[Texto]" custT="1"/>
      <dgm:spPr/>
      <dgm:t>
        <a:bodyPr/>
        <a:lstStyle/>
        <a:p>
          <a:r>
            <a:rPr lang="es-MX" sz="2400" dirty="0" smtClean="0">
              <a:solidFill>
                <a:schemeClr val="tx2">
                  <a:lumMod val="90000"/>
                  <a:lumOff val="10000"/>
                </a:schemeClr>
              </a:solidFill>
            </a:rPr>
            <a:t>Finalidades</a:t>
          </a:r>
          <a:endParaRPr lang="es-MX" sz="2400" dirty="0"/>
        </a:p>
      </dgm:t>
    </dgm:pt>
    <dgm:pt modelId="{D0D0F773-B373-455F-84A4-68B7899E0486}" type="parTrans" cxnId="{DFC87C53-763B-4BAC-8E39-ABC3322E978B}">
      <dgm:prSet/>
      <dgm:spPr/>
      <dgm:t>
        <a:bodyPr/>
        <a:lstStyle/>
        <a:p>
          <a:endParaRPr lang="es-MX" dirty="0"/>
        </a:p>
      </dgm:t>
    </dgm:pt>
    <dgm:pt modelId="{B46B6933-8460-4496-8741-6F523F42A67C}" type="sibTrans" cxnId="{DFC87C53-763B-4BAC-8E39-ABC3322E978B}">
      <dgm:prSet/>
      <dgm:spPr/>
      <dgm:t>
        <a:bodyPr/>
        <a:lstStyle/>
        <a:p>
          <a:endParaRPr lang="es-MX"/>
        </a:p>
      </dgm:t>
    </dgm:pt>
    <dgm:pt modelId="{CF8D914D-5E38-41E3-B0D8-783FBCAC5ADF}">
      <dgm:prSet phldrT="[Texto]"/>
      <dgm:spPr/>
      <dgm:t>
        <a:bodyPr/>
        <a:lstStyle/>
        <a:p>
          <a:r>
            <a:rPr lang="es-MX" dirty="0" smtClean="0">
              <a:solidFill>
                <a:schemeClr val="tx2">
                  <a:lumMod val="90000"/>
                  <a:lumOff val="10000"/>
                </a:schemeClr>
              </a:solidFill>
            </a:rPr>
            <a:t>Concretas</a:t>
          </a:r>
          <a:endParaRPr lang="es-MX" dirty="0"/>
        </a:p>
      </dgm:t>
    </dgm:pt>
    <dgm:pt modelId="{3B2CB40D-A7D0-44BD-A661-D5A1B6BE931F}" type="parTrans" cxnId="{A19555C4-CDE2-49ED-9A15-BF490800E63F}">
      <dgm:prSet/>
      <dgm:spPr/>
      <dgm:t>
        <a:bodyPr/>
        <a:lstStyle/>
        <a:p>
          <a:endParaRPr lang="es-MX" dirty="0"/>
        </a:p>
      </dgm:t>
    </dgm:pt>
    <dgm:pt modelId="{A0D71BFC-1A40-4B55-9A9D-CBDA5BB2971E}" type="sibTrans" cxnId="{A19555C4-CDE2-49ED-9A15-BF490800E63F}">
      <dgm:prSet/>
      <dgm:spPr/>
      <dgm:t>
        <a:bodyPr/>
        <a:lstStyle/>
        <a:p>
          <a:endParaRPr lang="es-MX"/>
        </a:p>
      </dgm:t>
    </dgm:pt>
    <dgm:pt modelId="{6B6A97B1-47AC-4DF8-BC23-CD2221227784}">
      <dgm:prSet phldrT="[Texto]"/>
      <dgm:spPr/>
      <dgm:t>
        <a:bodyPr/>
        <a:lstStyle/>
        <a:p>
          <a:r>
            <a:rPr lang="es-MX" dirty="0" smtClean="0">
              <a:solidFill>
                <a:schemeClr val="tx2">
                  <a:lumMod val="90000"/>
                  <a:lumOff val="10000"/>
                </a:schemeClr>
              </a:solidFill>
            </a:rPr>
            <a:t>Lícitas</a:t>
          </a:r>
          <a:endParaRPr lang="es-MX" dirty="0"/>
        </a:p>
      </dgm:t>
    </dgm:pt>
    <dgm:pt modelId="{ABA4B3E1-871D-4364-AA5E-4933983D7E32}" type="parTrans" cxnId="{270303E2-954D-456A-995A-9C380C45CECC}">
      <dgm:prSet/>
      <dgm:spPr/>
      <dgm:t>
        <a:bodyPr/>
        <a:lstStyle/>
        <a:p>
          <a:endParaRPr lang="es-MX" dirty="0"/>
        </a:p>
      </dgm:t>
    </dgm:pt>
    <dgm:pt modelId="{B549FF11-0640-4537-80AF-D46E4164977D}" type="sibTrans" cxnId="{270303E2-954D-456A-995A-9C380C45CECC}">
      <dgm:prSet/>
      <dgm:spPr/>
      <dgm:t>
        <a:bodyPr/>
        <a:lstStyle/>
        <a:p>
          <a:endParaRPr lang="es-MX"/>
        </a:p>
      </dgm:t>
    </dgm:pt>
    <dgm:pt modelId="{A1470680-9A49-4BE4-B059-729E56CCEB04}">
      <dgm:prSet/>
      <dgm:spPr/>
      <dgm:t>
        <a:bodyPr/>
        <a:lstStyle/>
        <a:p>
          <a:r>
            <a:rPr lang="es-MX" dirty="0" smtClean="0">
              <a:solidFill>
                <a:schemeClr val="tx2">
                  <a:lumMod val="90000"/>
                  <a:lumOff val="10000"/>
                </a:schemeClr>
              </a:solidFill>
            </a:rPr>
            <a:t>Explicitas</a:t>
          </a:r>
          <a:endParaRPr lang="es-MX" dirty="0"/>
        </a:p>
      </dgm:t>
    </dgm:pt>
    <dgm:pt modelId="{8DBDE190-A542-491B-A61F-EDC442C6DC0C}" type="parTrans" cxnId="{06849504-A71B-4D8A-ADB2-563A9679BBD2}">
      <dgm:prSet/>
      <dgm:spPr/>
      <dgm:t>
        <a:bodyPr/>
        <a:lstStyle/>
        <a:p>
          <a:endParaRPr lang="es-MX" dirty="0"/>
        </a:p>
      </dgm:t>
    </dgm:pt>
    <dgm:pt modelId="{D80FC994-D2E3-40C8-9CD8-9BC6FEFE6BDA}" type="sibTrans" cxnId="{06849504-A71B-4D8A-ADB2-563A9679BBD2}">
      <dgm:prSet/>
      <dgm:spPr/>
      <dgm:t>
        <a:bodyPr/>
        <a:lstStyle/>
        <a:p>
          <a:endParaRPr lang="es-MX"/>
        </a:p>
      </dgm:t>
    </dgm:pt>
    <dgm:pt modelId="{F22C48AD-386D-4672-8CC4-5438BB9F9AAF}">
      <dgm:prSet/>
      <dgm:spPr/>
      <dgm:t>
        <a:bodyPr/>
        <a:lstStyle/>
        <a:p>
          <a:r>
            <a:rPr lang="es-MX" dirty="0" smtClean="0">
              <a:solidFill>
                <a:schemeClr val="tx2">
                  <a:lumMod val="90000"/>
                  <a:lumOff val="10000"/>
                </a:schemeClr>
              </a:solidFill>
            </a:rPr>
            <a:t>Legítimas</a:t>
          </a:r>
          <a:endParaRPr lang="es-MX" dirty="0"/>
        </a:p>
      </dgm:t>
    </dgm:pt>
    <dgm:pt modelId="{759C0563-55FB-49A5-9E99-D94722CE38DE}" type="parTrans" cxnId="{26B99C44-4DC6-4278-84CD-AAEA8AA3AF2A}">
      <dgm:prSet/>
      <dgm:spPr/>
      <dgm:t>
        <a:bodyPr/>
        <a:lstStyle/>
        <a:p>
          <a:endParaRPr lang="es-MX"/>
        </a:p>
      </dgm:t>
    </dgm:pt>
    <dgm:pt modelId="{904AA232-70E2-4B6F-9BEF-6497A0F1AE62}" type="sibTrans" cxnId="{26B99C44-4DC6-4278-84CD-AAEA8AA3AF2A}">
      <dgm:prSet/>
      <dgm:spPr/>
      <dgm:t>
        <a:bodyPr/>
        <a:lstStyle/>
        <a:p>
          <a:endParaRPr lang="es-MX"/>
        </a:p>
      </dgm:t>
    </dgm:pt>
    <dgm:pt modelId="{CCE54B51-0DA0-427B-A901-11B0B440F7CA}" type="pres">
      <dgm:prSet presAssocID="{6E685D67-915C-4B11-BF3C-D158734029C1}" presName="hierChild1" presStyleCnt="0">
        <dgm:presLayoutVars>
          <dgm:orgChart val="1"/>
          <dgm:chPref val="1"/>
          <dgm:dir/>
          <dgm:animOne val="branch"/>
          <dgm:animLvl val="lvl"/>
          <dgm:resizeHandles/>
        </dgm:presLayoutVars>
      </dgm:prSet>
      <dgm:spPr/>
      <dgm:t>
        <a:bodyPr/>
        <a:lstStyle/>
        <a:p>
          <a:endParaRPr lang="es-MX"/>
        </a:p>
      </dgm:t>
    </dgm:pt>
    <dgm:pt modelId="{42D03FFA-FADE-4337-9367-104BCA217444}" type="pres">
      <dgm:prSet presAssocID="{80BFEEF7-61EC-480A-921D-36DAFD625E14}" presName="hierRoot1" presStyleCnt="0">
        <dgm:presLayoutVars>
          <dgm:hierBranch val="init"/>
        </dgm:presLayoutVars>
      </dgm:prSet>
      <dgm:spPr/>
    </dgm:pt>
    <dgm:pt modelId="{54B95919-4711-4609-A15E-52F5EF262E6A}" type="pres">
      <dgm:prSet presAssocID="{80BFEEF7-61EC-480A-921D-36DAFD625E14}" presName="rootComposite1" presStyleCnt="0"/>
      <dgm:spPr/>
    </dgm:pt>
    <dgm:pt modelId="{3489B39B-D756-4AAD-8B18-794DE5346939}" type="pres">
      <dgm:prSet presAssocID="{80BFEEF7-61EC-480A-921D-36DAFD625E14}" presName="rootText1" presStyleLbl="node0" presStyleIdx="0" presStyleCnt="1" custScaleX="120372">
        <dgm:presLayoutVars>
          <dgm:chPref val="3"/>
        </dgm:presLayoutVars>
      </dgm:prSet>
      <dgm:spPr/>
      <dgm:t>
        <a:bodyPr/>
        <a:lstStyle/>
        <a:p>
          <a:endParaRPr lang="es-MX"/>
        </a:p>
      </dgm:t>
    </dgm:pt>
    <dgm:pt modelId="{5AA1F859-1266-4FD4-9E14-9C9C7AEF7E41}" type="pres">
      <dgm:prSet presAssocID="{80BFEEF7-61EC-480A-921D-36DAFD625E14}" presName="rootConnector1" presStyleLbl="node1" presStyleIdx="0" presStyleCnt="0"/>
      <dgm:spPr/>
      <dgm:t>
        <a:bodyPr/>
        <a:lstStyle/>
        <a:p>
          <a:endParaRPr lang="es-MX"/>
        </a:p>
      </dgm:t>
    </dgm:pt>
    <dgm:pt modelId="{14E8033E-FEE8-46B8-84D2-191F316E30D4}" type="pres">
      <dgm:prSet presAssocID="{80BFEEF7-61EC-480A-921D-36DAFD625E14}" presName="hierChild2" presStyleCnt="0"/>
      <dgm:spPr/>
    </dgm:pt>
    <dgm:pt modelId="{434DBE66-8AFC-4CFB-9B8D-A881CEF0F246}" type="pres">
      <dgm:prSet presAssocID="{3B2CB40D-A7D0-44BD-A661-D5A1B6BE931F}" presName="Name37" presStyleLbl="parChTrans1D2" presStyleIdx="0" presStyleCnt="4"/>
      <dgm:spPr/>
      <dgm:t>
        <a:bodyPr/>
        <a:lstStyle/>
        <a:p>
          <a:endParaRPr lang="es-MX"/>
        </a:p>
      </dgm:t>
    </dgm:pt>
    <dgm:pt modelId="{FADFA393-361F-4A02-AB31-A2A1CF873C25}" type="pres">
      <dgm:prSet presAssocID="{CF8D914D-5E38-41E3-B0D8-783FBCAC5ADF}" presName="hierRoot2" presStyleCnt="0">
        <dgm:presLayoutVars>
          <dgm:hierBranch val="init"/>
        </dgm:presLayoutVars>
      </dgm:prSet>
      <dgm:spPr/>
    </dgm:pt>
    <dgm:pt modelId="{4E40F67F-3EA4-4491-BE88-124A6F007A6A}" type="pres">
      <dgm:prSet presAssocID="{CF8D914D-5E38-41E3-B0D8-783FBCAC5ADF}" presName="rootComposite" presStyleCnt="0"/>
      <dgm:spPr/>
    </dgm:pt>
    <dgm:pt modelId="{0316963E-CECB-43A7-BA34-145415D47256}" type="pres">
      <dgm:prSet presAssocID="{CF8D914D-5E38-41E3-B0D8-783FBCAC5ADF}" presName="rootText" presStyleLbl="node2" presStyleIdx="0" presStyleCnt="4">
        <dgm:presLayoutVars>
          <dgm:chPref val="3"/>
        </dgm:presLayoutVars>
      </dgm:prSet>
      <dgm:spPr/>
      <dgm:t>
        <a:bodyPr/>
        <a:lstStyle/>
        <a:p>
          <a:endParaRPr lang="es-MX"/>
        </a:p>
      </dgm:t>
    </dgm:pt>
    <dgm:pt modelId="{6039D0DB-93FF-43FE-A112-81A1DEF0E8A3}" type="pres">
      <dgm:prSet presAssocID="{CF8D914D-5E38-41E3-B0D8-783FBCAC5ADF}" presName="rootConnector" presStyleLbl="node2" presStyleIdx="0" presStyleCnt="4"/>
      <dgm:spPr/>
      <dgm:t>
        <a:bodyPr/>
        <a:lstStyle/>
        <a:p>
          <a:endParaRPr lang="es-MX"/>
        </a:p>
      </dgm:t>
    </dgm:pt>
    <dgm:pt modelId="{7CEEBC8E-C157-4AAC-AB20-FA708C1374C2}" type="pres">
      <dgm:prSet presAssocID="{CF8D914D-5E38-41E3-B0D8-783FBCAC5ADF}" presName="hierChild4" presStyleCnt="0"/>
      <dgm:spPr/>
    </dgm:pt>
    <dgm:pt modelId="{A1C63BF1-7869-4214-B046-F59568B8DF0E}" type="pres">
      <dgm:prSet presAssocID="{CF8D914D-5E38-41E3-B0D8-783FBCAC5ADF}" presName="hierChild5" presStyleCnt="0"/>
      <dgm:spPr/>
    </dgm:pt>
    <dgm:pt modelId="{1581902D-C6C6-4967-ADE9-A1C73EA26C75}" type="pres">
      <dgm:prSet presAssocID="{ABA4B3E1-871D-4364-AA5E-4933983D7E32}" presName="Name37" presStyleLbl="parChTrans1D2" presStyleIdx="1" presStyleCnt="4"/>
      <dgm:spPr/>
      <dgm:t>
        <a:bodyPr/>
        <a:lstStyle/>
        <a:p>
          <a:endParaRPr lang="es-MX"/>
        </a:p>
      </dgm:t>
    </dgm:pt>
    <dgm:pt modelId="{7155C9E5-2F76-4CF6-A08C-F23E2ECF51E9}" type="pres">
      <dgm:prSet presAssocID="{6B6A97B1-47AC-4DF8-BC23-CD2221227784}" presName="hierRoot2" presStyleCnt="0">
        <dgm:presLayoutVars>
          <dgm:hierBranch val="init"/>
        </dgm:presLayoutVars>
      </dgm:prSet>
      <dgm:spPr/>
    </dgm:pt>
    <dgm:pt modelId="{8B0AD5B5-94C9-481E-B342-F3A63E2961A3}" type="pres">
      <dgm:prSet presAssocID="{6B6A97B1-47AC-4DF8-BC23-CD2221227784}" presName="rootComposite" presStyleCnt="0"/>
      <dgm:spPr/>
    </dgm:pt>
    <dgm:pt modelId="{F24AA23A-4AF9-450B-9DD4-A588D7340872}" type="pres">
      <dgm:prSet presAssocID="{6B6A97B1-47AC-4DF8-BC23-CD2221227784}" presName="rootText" presStyleLbl="node2" presStyleIdx="1" presStyleCnt="4">
        <dgm:presLayoutVars>
          <dgm:chPref val="3"/>
        </dgm:presLayoutVars>
      </dgm:prSet>
      <dgm:spPr/>
      <dgm:t>
        <a:bodyPr/>
        <a:lstStyle/>
        <a:p>
          <a:endParaRPr lang="es-MX"/>
        </a:p>
      </dgm:t>
    </dgm:pt>
    <dgm:pt modelId="{DC0AB083-35EC-4576-B635-9655039F236F}" type="pres">
      <dgm:prSet presAssocID="{6B6A97B1-47AC-4DF8-BC23-CD2221227784}" presName="rootConnector" presStyleLbl="node2" presStyleIdx="1" presStyleCnt="4"/>
      <dgm:spPr/>
      <dgm:t>
        <a:bodyPr/>
        <a:lstStyle/>
        <a:p>
          <a:endParaRPr lang="es-MX"/>
        </a:p>
      </dgm:t>
    </dgm:pt>
    <dgm:pt modelId="{4C3B302E-D778-459D-BC5E-61BD6147DD12}" type="pres">
      <dgm:prSet presAssocID="{6B6A97B1-47AC-4DF8-BC23-CD2221227784}" presName="hierChild4" presStyleCnt="0"/>
      <dgm:spPr/>
    </dgm:pt>
    <dgm:pt modelId="{DDE588FD-89E7-4743-939E-94E3C3CBA154}" type="pres">
      <dgm:prSet presAssocID="{6B6A97B1-47AC-4DF8-BC23-CD2221227784}" presName="hierChild5" presStyleCnt="0"/>
      <dgm:spPr/>
    </dgm:pt>
    <dgm:pt modelId="{BB0C8B59-C666-4B89-BD41-1ECB95150085}" type="pres">
      <dgm:prSet presAssocID="{8DBDE190-A542-491B-A61F-EDC442C6DC0C}" presName="Name37" presStyleLbl="parChTrans1D2" presStyleIdx="2" presStyleCnt="4"/>
      <dgm:spPr/>
      <dgm:t>
        <a:bodyPr/>
        <a:lstStyle/>
        <a:p>
          <a:endParaRPr lang="es-MX"/>
        </a:p>
      </dgm:t>
    </dgm:pt>
    <dgm:pt modelId="{FF291C71-2F27-47F0-9AE3-B5A4278D867F}" type="pres">
      <dgm:prSet presAssocID="{A1470680-9A49-4BE4-B059-729E56CCEB04}" presName="hierRoot2" presStyleCnt="0">
        <dgm:presLayoutVars>
          <dgm:hierBranch val="init"/>
        </dgm:presLayoutVars>
      </dgm:prSet>
      <dgm:spPr/>
    </dgm:pt>
    <dgm:pt modelId="{86036A98-2C8F-43E6-8DA9-4F5093E17EDE}" type="pres">
      <dgm:prSet presAssocID="{A1470680-9A49-4BE4-B059-729E56CCEB04}" presName="rootComposite" presStyleCnt="0"/>
      <dgm:spPr/>
    </dgm:pt>
    <dgm:pt modelId="{46CD317E-2D56-4822-81BB-7EF85F641295}" type="pres">
      <dgm:prSet presAssocID="{A1470680-9A49-4BE4-B059-729E56CCEB04}" presName="rootText" presStyleLbl="node2" presStyleIdx="2" presStyleCnt="4">
        <dgm:presLayoutVars>
          <dgm:chPref val="3"/>
        </dgm:presLayoutVars>
      </dgm:prSet>
      <dgm:spPr/>
      <dgm:t>
        <a:bodyPr/>
        <a:lstStyle/>
        <a:p>
          <a:endParaRPr lang="es-MX"/>
        </a:p>
      </dgm:t>
    </dgm:pt>
    <dgm:pt modelId="{F338B09B-84CE-4101-9A58-215F9EE7BDD6}" type="pres">
      <dgm:prSet presAssocID="{A1470680-9A49-4BE4-B059-729E56CCEB04}" presName="rootConnector" presStyleLbl="node2" presStyleIdx="2" presStyleCnt="4"/>
      <dgm:spPr/>
      <dgm:t>
        <a:bodyPr/>
        <a:lstStyle/>
        <a:p>
          <a:endParaRPr lang="es-MX"/>
        </a:p>
      </dgm:t>
    </dgm:pt>
    <dgm:pt modelId="{A8DB8F02-003E-4990-81BB-9DAAB02F500E}" type="pres">
      <dgm:prSet presAssocID="{A1470680-9A49-4BE4-B059-729E56CCEB04}" presName="hierChild4" presStyleCnt="0"/>
      <dgm:spPr/>
    </dgm:pt>
    <dgm:pt modelId="{9144996E-C086-44FE-9074-6FD672F37D15}" type="pres">
      <dgm:prSet presAssocID="{A1470680-9A49-4BE4-B059-729E56CCEB04}" presName="hierChild5" presStyleCnt="0"/>
      <dgm:spPr/>
    </dgm:pt>
    <dgm:pt modelId="{AC48DCC6-16A2-4191-B4E0-CF2162C41348}" type="pres">
      <dgm:prSet presAssocID="{759C0563-55FB-49A5-9E99-D94722CE38DE}" presName="Name37" presStyleLbl="parChTrans1D2" presStyleIdx="3" presStyleCnt="4"/>
      <dgm:spPr/>
      <dgm:t>
        <a:bodyPr/>
        <a:lstStyle/>
        <a:p>
          <a:endParaRPr lang="es-MX"/>
        </a:p>
      </dgm:t>
    </dgm:pt>
    <dgm:pt modelId="{3930D5EC-43BB-482D-9C0C-442CC5E54782}" type="pres">
      <dgm:prSet presAssocID="{F22C48AD-386D-4672-8CC4-5438BB9F9AAF}" presName="hierRoot2" presStyleCnt="0">
        <dgm:presLayoutVars>
          <dgm:hierBranch val="init"/>
        </dgm:presLayoutVars>
      </dgm:prSet>
      <dgm:spPr/>
    </dgm:pt>
    <dgm:pt modelId="{CE0FD4A0-21AB-4CDD-91A6-191227413B0D}" type="pres">
      <dgm:prSet presAssocID="{F22C48AD-386D-4672-8CC4-5438BB9F9AAF}" presName="rootComposite" presStyleCnt="0"/>
      <dgm:spPr/>
    </dgm:pt>
    <dgm:pt modelId="{A1744AED-06B6-4423-9A5E-9A44C4EE27D7}" type="pres">
      <dgm:prSet presAssocID="{F22C48AD-386D-4672-8CC4-5438BB9F9AAF}" presName="rootText" presStyleLbl="node2" presStyleIdx="3" presStyleCnt="4">
        <dgm:presLayoutVars>
          <dgm:chPref val="3"/>
        </dgm:presLayoutVars>
      </dgm:prSet>
      <dgm:spPr/>
      <dgm:t>
        <a:bodyPr/>
        <a:lstStyle/>
        <a:p>
          <a:endParaRPr lang="es-MX"/>
        </a:p>
      </dgm:t>
    </dgm:pt>
    <dgm:pt modelId="{B5859A82-D5AA-4720-AD70-24A468B79267}" type="pres">
      <dgm:prSet presAssocID="{F22C48AD-386D-4672-8CC4-5438BB9F9AAF}" presName="rootConnector" presStyleLbl="node2" presStyleIdx="3" presStyleCnt="4"/>
      <dgm:spPr/>
      <dgm:t>
        <a:bodyPr/>
        <a:lstStyle/>
        <a:p>
          <a:endParaRPr lang="es-MX"/>
        </a:p>
      </dgm:t>
    </dgm:pt>
    <dgm:pt modelId="{A46CCFF4-9E2C-46BE-829D-FF632ED2629A}" type="pres">
      <dgm:prSet presAssocID="{F22C48AD-386D-4672-8CC4-5438BB9F9AAF}" presName="hierChild4" presStyleCnt="0"/>
      <dgm:spPr/>
    </dgm:pt>
    <dgm:pt modelId="{8CE8C574-CC26-453B-8D79-425645DBAB33}" type="pres">
      <dgm:prSet presAssocID="{F22C48AD-386D-4672-8CC4-5438BB9F9AAF}" presName="hierChild5" presStyleCnt="0"/>
      <dgm:spPr/>
    </dgm:pt>
    <dgm:pt modelId="{947A297F-5CF8-4DF9-89C0-9751A9DD3725}" type="pres">
      <dgm:prSet presAssocID="{80BFEEF7-61EC-480A-921D-36DAFD625E14}" presName="hierChild3" presStyleCnt="0"/>
      <dgm:spPr/>
    </dgm:pt>
  </dgm:ptLst>
  <dgm:cxnLst>
    <dgm:cxn modelId="{2873CADE-F75B-4B4F-A4D0-BDB98D147B64}" type="presOf" srcId="{A1470680-9A49-4BE4-B059-729E56CCEB04}" destId="{46CD317E-2D56-4822-81BB-7EF85F641295}" srcOrd="0" destOrd="0" presId="urn:microsoft.com/office/officeart/2005/8/layout/orgChart1"/>
    <dgm:cxn modelId="{A19555C4-CDE2-49ED-9A15-BF490800E63F}" srcId="{80BFEEF7-61EC-480A-921D-36DAFD625E14}" destId="{CF8D914D-5E38-41E3-B0D8-783FBCAC5ADF}" srcOrd="0" destOrd="0" parTransId="{3B2CB40D-A7D0-44BD-A661-D5A1B6BE931F}" sibTransId="{A0D71BFC-1A40-4B55-9A9D-CBDA5BB2971E}"/>
    <dgm:cxn modelId="{0675D5E9-C67D-4D41-8385-F8ACA3511E0F}" type="presOf" srcId="{6E685D67-915C-4B11-BF3C-D158734029C1}" destId="{CCE54B51-0DA0-427B-A901-11B0B440F7CA}" srcOrd="0" destOrd="0" presId="urn:microsoft.com/office/officeart/2005/8/layout/orgChart1"/>
    <dgm:cxn modelId="{A1833D9C-686B-40C8-8850-663A79D1C8F8}" type="presOf" srcId="{8DBDE190-A542-491B-A61F-EDC442C6DC0C}" destId="{BB0C8B59-C666-4B89-BD41-1ECB95150085}" srcOrd="0" destOrd="0" presId="urn:microsoft.com/office/officeart/2005/8/layout/orgChart1"/>
    <dgm:cxn modelId="{3C11B803-9012-4F95-A039-B93718AF359B}" type="presOf" srcId="{CF8D914D-5E38-41E3-B0D8-783FBCAC5ADF}" destId="{6039D0DB-93FF-43FE-A112-81A1DEF0E8A3}" srcOrd="1" destOrd="0" presId="urn:microsoft.com/office/officeart/2005/8/layout/orgChart1"/>
    <dgm:cxn modelId="{26B99C44-4DC6-4278-84CD-AAEA8AA3AF2A}" srcId="{80BFEEF7-61EC-480A-921D-36DAFD625E14}" destId="{F22C48AD-386D-4672-8CC4-5438BB9F9AAF}" srcOrd="3" destOrd="0" parTransId="{759C0563-55FB-49A5-9E99-D94722CE38DE}" sibTransId="{904AA232-70E2-4B6F-9BEF-6497A0F1AE62}"/>
    <dgm:cxn modelId="{29B4B2F7-C86C-4740-8E06-DCA322190AD2}" type="presOf" srcId="{F22C48AD-386D-4672-8CC4-5438BB9F9AAF}" destId="{B5859A82-D5AA-4720-AD70-24A468B79267}" srcOrd="1" destOrd="0" presId="urn:microsoft.com/office/officeart/2005/8/layout/orgChart1"/>
    <dgm:cxn modelId="{D1679DE4-CEB9-4161-99FC-8E5190B2FFE0}" type="presOf" srcId="{80BFEEF7-61EC-480A-921D-36DAFD625E14}" destId="{3489B39B-D756-4AAD-8B18-794DE5346939}" srcOrd="0" destOrd="0" presId="urn:microsoft.com/office/officeart/2005/8/layout/orgChart1"/>
    <dgm:cxn modelId="{0EA7B991-21BF-4FC3-89D0-3710E4D9D068}" type="presOf" srcId="{A1470680-9A49-4BE4-B059-729E56CCEB04}" destId="{F338B09B-84CE-4101-9A58-215F9EE7BDD6}" srcOrd="1" destOrd="0" presId="urn:microsoft.com/office/officeart/2005/8/layout/orgChart1"/>
    <dgm:cxn modelId="{63CEC19A-B90F-4654-BFB9-752A3737C176}" type="presOf" srcId="{759C0563-55FB-49A5-9E99-D94722CE38DE}" destId="{AC48DCC6-16A2-4191-B4E0-CF2162C41348}" srcOrd="0" destOrd="0" presId="urn:microsoft.com/office/officeart/2005/8/layout/orgChart1"/>
    <dgm:cxn modelId="{1478F9AC-69FF-4F92-AD44-50C300BFF580}" type="presOf" srcId="{3B2CB40D-A7D0-44BD-A661-D5A1B6BE931F}" destId="{434DBE66-8AFC-4CFB-9B8D-A881CEF0F246}" srcOrd="0" destOrd="0" presId="urn:microsoft.com/office/officeart/2005/8/layout/orgChart1"/>
    <dgm:cxn modelId="{A47FDDB1-3BE9-440F-9855-E7E32C0ACA53}" type="presOf" srcId="{ABA4B3E1-871D-4364-AA5E-4933983D7E32}" destId="{1581902D-C6C6-4967-ADE9-A1C73EA26C75}" srcOrd="0" destOrd="0" presId="urn:microsoft.com/office/officeart/2005/8/layout/orgChart1"/>
    <dgm:cxn modelId="{53B1483A-D9C5-47FF-958D-40FE79ECAADE}" type="presOf" srcId="{F22C48AD-386D-4672-8CC4-5438BB9F9AAF}" destId="{A1744AED-06B6-4423-9A5E-9A44C4EE27D7}" srcOrd="0" destOrd="0" presId="urn:microsoft.com/office/officeart/2005/8/layout/orgChart1"/>
    <dgm:cxn modelId="{09920361-F819-4A4E-97B0-D19BE9B34ACE}" type="presOf" srcId="{6B6A97B1-47AC-4DF8-BC23-CD2221227784}" destId="{F24AA23A-4AF9-450B-9DD4-A588D7340872}" srcOrd="0" destOrd="0" presId="urn:microsoft.com/office/officeart/2005/8/layout/orgChart1"/>
    <dgm:cxn modelId="{06849504-A71B-4D8A-ADB2-563A9679BBD2}" srcId="{80BFEEF7-61EC-480A-921D-36DAFD625E14}" destId="{A1470680-9A49-4BE4-B059-729E56CCEB04}" srcOrd="2" destOrd="0" parTransId="{8DBDE190-A542-491B-A61F-EDC442C6DC0C}" sibTransId="{D80FC994-D2E3-40C8-9CD8-9BC6FEFE6BDA}"/>
    <dgm:cxn modelId="{0FC216DB-0FAA-4BFB-8284-1E44C83A02A1}" type="presOf" srcId="{80BFEEF7-61EC-480A-921D-36DAFD625E14}" destId="{5AA1F859-1266-4FD4-9E14-9C9C7AEF7E41}" srcOrd="1" destOrd="0" presId="urn:microsoft.com/office/officeart/2005/8/layout/orgChart1"/>
    <dgm:cxn modelId="{DFC87C53-763B-4BAC-8E39-ABC3322E978B}" srcId="{6E685D67-915C-4B11-BF3C-D158734029C1}" destId="{80BFEEF7-61EC-480A-921D-36DAFD625E14}" srcOrd="0" destOrd="0" parTransId="{D0D0F773-B373-455F-84A4-68B7899E0486}" sibTransId="{B46B6933-8460-4496-8741-6F523F42A67C}"/>
    <dgm:cxn modelId="{E299AF3B-E35E-4E05-A53F-FB6B0FEF3A13}" type="presOf" srcId="{6B6A97B1-47AC-4DF8-BC23-CD2221227784}" destId="{DC0AB083-35EC-4576-B635-9655039F236F}" srcOrd="1" destOrd="0" presId="urn:microsoft.com/office/officeart/2005/8/layout/orgChart1"/>
    <dgm:cxn modelId="{35BDF24F-329A-4D85-9C3E-44F2BD9A0266}" type="presOf" srcId="{CF8D914D-5E38-41E3-B0D8-783FBCAC5ADF}" destId="{0316963E-CECB-43A7-BA34-145415D47256}" srcOrd="0" destOrd="0" presId="urn:microsoft.com/office/officeart/2005/8/layout/orgChart1"/>
    <dgm:cxn modelId="{270303E2-954D-456A-995A-9C380C45CECC}" srcId="{80BFEEF7-61EC-480A-921D-36DAFD625E14}" destId="{6B6A97B1-47AC-4DF8-BC23-CD2221227784}" srcOrd="1" destOrd="0" parTransId="{ABA4B3E1-871D-4364-AA5E-4933983D7E32}" sibTransId="{B549FF11-0640-4537-80AF-D46E4164977D}"/>
    <dgm:cxn modelId="{4BD292A6-0BF4-4646-A31E-30A2199B1C78}" type="presParOf" srcId="{CCE54B51-0DA0-427B-A901-11B0B440F7CA}" destId="{42D03FFA-FADE-4337-9367-104BCA217444}" srcOrd="0" destOrd="0" presId="urn:microsoft.com/office/officeart/2005/8/layout/orgChart1"/>
    <dgm:cxn modelId="{65CD2781-DD78-47A5-BAFF-B23D821BF761}" type="presParOf" srcId="{42D03FFA-FADE-4337-9367-104BCA217444}" destId="{54B95919-4711-4609-A15E-52F5EF262E6A}" srcOrd="0" destOrd="0" presId="urn:microsoft.com/office/officeart/2005/8/layout/orgChart1"/>
    <dgm:cxn modelId="{378E122E-869C-4E32-BBA0-2A45631B6548}" type="presParOf" srcId="{54B95919-4711-4609-A15E-52F5EF262E6A}" destId="{3489B39B-D756-4AAD-8B18-794DE5346939}" srcOrd="0" destOrd="0" presId="urn:microsoft.com/office/officeart/2005/8/layout/orgChart1"/>
    <dgm:cxn modelId="{3FFF229F-9A89-4CDF-9AA9-0FB11D827168}" type="presParOf" srcId="{54B95919-4711-4609-A15E-52F5EF262E6A}" destId="{5AA1F859-1266-4FD4-9E14-9C9C7AEF7E41}" srcOrd="1" destOrd="0" presId="urn:microsoft.com/office/officeart/2005/8/layout/orgChart1"/>
    <dgm:cxn modelId="{4E62B07A-4CBE-41FC-A8E7-EE7FAC4F5B69}" type="presParOf" srcId="{42D03FFA-FADE-4337-9367-104BCA217444}" destId="{14E8033E-FEE8-46B8-84D2-191F316E30D4}" srcOrd="1" destOrd="0" presId="urn:microsoft.com/office/officeart/2005/8/layout/orgChart1"/>
    <dgm:cxn modelId="{DF59A16B-444C-4D62-AE63-2B9124CFA2AC}" type="presParOf" srcId="{14E8033E-FEE8-46B8-84D2-191F316E30D4}" destId="{434DBE66-8AFC-4CFB-9B8D-A881CEF0F246}" srcOrd="0" destOrd="0" presId="urn:microsoft.com/office/officeart/2005/8/layout/orgChart1"/>
    <dgm:cxn modelId="{8D202F3D-49E4-48FF-9E98-B3AAB7E8D910}" type="presParOf" srcId="{14E8033E-FEE8-46B8-84D2-191F316E30D4}" destId="{FADFA393-361F-4A02-AB31-A2A1CF873C25}" srcOrd="1" destOrd="0" presId="urn:microsoft.com/office/officeart/2005/8/layout/orgChart1"/>
    <dgm:cxn modelId="{F3BC5D88-AC13-4540-A5FA-A729C2D534AB}" type="presParOf" srcId="{FADFA393-361F-4A02-AB31-A2A1CF873C25}" destId="{4E40F67F-3EA4-4491-BE88-124A6F007A6A}" srcOrd="0" destOrd="0" presId="urn:microsoft.com/office/officeart/2005/8/layout/orgChart1"/>
    <dgm:cxn modelId="{4AE3A130-CA33-4309-A8E5-4E5BF2A71109}" type="presParOf" srcId="{4E40F67F-3EA4-4491-BE88-124A6F007A6A}" destId="{0316963E-CECB-43A7-BA34-145415D47256}" srcOrd="0" destOrd="0" presId="urn:microsoft.com/office/officeart/2005/8/layout/orgChart1"/>
    <dgm:cxn modelId="{13F76642-B6F2-44EE-9ABD-D197E1624DC0}" type="presParOf" srcId="{4E40F67F-3EA4-4491-BE88-124A6F007A6A}" destId="{6039D0DB-93FF-43FE-A112-81A1DEF0E8A3}" srcOrd="1" destOrd="0" presId="urn:microsoft.com/office/officeart/2005/8/layout/orgChart1"/>
    <dgm:cxn modelId="{17DEC9A9-1497-4747-AD65-78B9E1E8D7A6}" type="presParOf" srcId="{FADFA393-361F-4A02-AB31-A2A1CF873C25}" destId="{7CEEBC8E-C157-4AAC-AB20-FA708C1374C2}" srcOrd="1" destOrd="0" presId="urn:microsoft.com/office/officeart/2005/8/layout/orgChart1"/>
    <dgm:cxn modelId="{10CCBCDC-7D58-4D29-8392-BD5DDD3AA280}" type="presParOf" srcId="{FADFA393-361F-4A02-AB31-A2A1CF873C25}" destId="{A1C63BF1-7869-4214-B046-F59568B8DF0E}" srcOrd="2" destOrd="0" presId="urn:microsoft.com/office/officeart/2005/8/layout/orgChart1"/>
    <dgm:cxn modelId="{E7FCFF3A-94BE-4E68-A3DF-59966C3958CC}" type="presParOf" srcId="{14E8033E-FEE8-46B8-84D2-191F316E30D4}" destId="{1581902D-C6C6-4967-ADE9-A1C73EA26C75}" srcOrd="2" destOrd="0" presId="urn:microsoft.com/office/officeart/2005/8/layout/orgChart1"/>
    <dgm:cxn modelId="{007D7607-2813-43D4-A364-8EF18F21110C}" type="presParOf" srcId="{14E8033E-FEE8-46B8-84D2-191F316E30D4}" destId="{7155C9E5-2F76-4CF6-A08C-F23E2ECF51E9}" srcOrd="3" destOrd="0" presId="urn:microsoft.com/office/officeart/2005/8/layout/orgChart1"/>
    <dgm:cxn modelId="{BDC04931-8FB6-49C5-A7FF-44E8EE306F02}" type="presParOf" srcId="{7155C9E5-2F76-4CF6-A08C-F23E2ECF51E9}" destId="{8B0AD5B5-94C9-481E-B342-F3A63E2961A3}" srcOrd="0" destOrd="0" presId="urn:microsoft.com/office/officeart/2005/8/layout/orgChart1"/>
    <dgm:cxn modelId="{0F29DA18-4876-4A3C-BE94-99E7BDECB4B0}" type="presParOf" srcId="{8B0AD5B5-94C9-481E-B342-F3A63E2961A3}" destId="{F24AA23A-4AF9-450B-9DD4-A588D7340872}" srcOrd="0" destOrd="0" presId="urn:microsoft.com/office/officeart/2005/8/layout/orgChart1"/>
    <dgm:cxn modelId="{930AB971-F232-40C1-ADE3-7EACAA64CFBD}" type="presParOf" srcId="{8B0AD5B5-94C9-481E-B342-F3A63E2961A3}" destId="{DC0AB083-35EC-4576-B635-9655039F236F}" srcOrd="1" destOrd="0" presId="urn:microsoft.com/office/officeart/2005/8/layout/orgChart1"/>
    <dgm:cxn modelId="{97711DC7-248B-47FC-A82C-DD54C801BA70}" type="presParOf" srcId="{7155C9E5-2F76-4CF6-A08C-F23E2ECF51E9}" destId="{4C3B302E-D778-459D-BC5E-61BD6147DD12}" srcOrd="1" destOrd="0" presId="urn:microsoft.com/office/officeart/2005/8/layout/orgChart1"/>
    <dgm:cxn modelId="{1D3852B7-362A-4639-AC7F-260C80915CDA}" type="presParOf" srcId="{7155C9E5-2F76-4CF6-A08C-F23E2ECF51E9}" destId="{DDE588FD-89E7-4743-939E-94E3C3CBA154}" srcOrd="2" destOrd="0" presId="urn:microsoft.com/office/officeart/2005/8/layout/orgChart1"/>
    <dgm:cxn modelId="{D5B19249-4E1C-49E9-9D2A-E74A20720D95}" type="presParOf" srcId="{14E8033E-FEE8-46B8-84D2-191F316E30D4}" destId="{BB0C8B59-C666-4B89-BD41-1ECB95150085}" srcOrd="4" destOrd="0" presId="urn:microsoft.com/office/officeart/2005/8/layout/orgChart1"/>
    <dgm:cxn modelId="{61644DDF-B3AF-4368-BDCB-0565E57F3C1D}" type="presParOf" srcId="{14E8033E-FEE8-46B8-84D2-191F316E30D4}" destId="{FF291C71-2F27-47F0-9AE3-B5A4278D867F}" srcOrd="5" destOrd="0" presId="urn:microsoft.com/office/officeart/2005/8/layout/orgChart1"/>
    <dgm:cxn modelId="{CC2DEED4-6BF2-4094-80BD-919F9A06E143}" type="presParOf" srcId="{FF291C71-2F27-47F0-9AE3-B5A4278D867F}" destId="{86036A98-2C8F-43E6-8DA9-4F5093E17EDE}" srcOrd="0" destOrd="0" presId="urn:microsoft.com/office/officeart/2005/8/layout/orgChart1"/>
    <dgm:cxn modelId="{4E52ED30-2CF2-4DBA-B4A6-BECCC2237590}" type="presParOf" srcId="{86036A98-2C8F-43E6-8DA9-4F5093E17EDE}" destId="{46CD317E-2D56-4822-81BB-7EF85F641295}" srcOrd="0" destOrd="0" presId="urn:microsoft.com/office/officeart/2005/8/layout/orgChart1"/>
    <dgm:cxn modelId="{5AAF7811-E896-428B-B639-401CB5A876C8}" type="presParOf" srcId="{86036A98-2C8F-43E6-8DA9-4F5093E17EDE}" destId="{F338B09B-84CE-4101-9A58-215F9EE7BDD6}" srcOrd="1" destOrd="0" presId="urn:microsoft.com/office/officeart/2005/8/layout/orgChart1"/>
    <dgm:cxn modelId="{6CF39B0C-16F3-45E3-9455-0F46F632AF0A}" type="presParOf" srcId="{FF291C71-2F27-47F0-9AE3-B5A4278D867F}" destId="{A8DB8F02-003E-4990-81BB-9DAAB02F500E}" srcOrd="1" destOrd="0" presId="urn:microsoft.com/office/officeart/2005/8/layout/orgChart1"/>
    <dgm:cxn modelId="{2FB4CA42-AE6F-42DF-BD54-B045C7D3B485}" type="presParOf" srcId="{FF291C71-2F27-47F0-9AE3-B5A4278D867F}" destId="{9144996E-C086-44FE-9074-6FD672F37D15}" srcOrd="2" destOrd="0" presId="urn:microsoft.com/office/officeart/2005/8/layout/orgChart1"/>
    <dgm:cxn modelId="{D49E0487-85E4-408A-BA51-343040BBD4D4}" type="presParOf" srcId="{14E8033E-FEE8-46B8-84D2-191F316E30D4}" destId="{AC48DCC6-16A2-4191-B4E0-CF2162C41348}" srcOrd="6" destOrd="0" presId="urn:microsoft.com/office/officeart/2005/8/layout/orgChart1"/>
    <dgm:cxn modelId="{004B3274-BB27-4C0C-9A56-553C6247BA48}" type="presParOf" srcId="{14E8033E-FEE8-46B8-84D2-191F316E30D4}" destId="{3930D5EC-43BB-482D-9C0C-442CC5E54782}" srcOrd="7" destOrd="0" presId="urn:microsoft.com/office/officeart/2005/8/layout/orgChart1"/>
    <dgm:cxn modelId="{B12AB978-D7A6-40E2-8B75-17D30362E54C}" type="presParOf" srcId="{3930D5EC-43BB-482D-9C0C-442CC5E54782}" destId="{CE0FD4A0-21AB-4CDD-91A6-191227413B0D}" srcOrd="0" destOrd="0" presId="urn:microsoft.com/office/officeart/2005/8/layout/orgChart1"/>
    <dgm:cxn modelId="{C50E9DBB-C7E8-4716-986C-16C7A79AB911}" type="presParOf" srcId="{CE0FD4A0-21AB-4CDD-91A6-191227413B0D}" destId="{A1744AED-06B6-4423-9A5E-9A44C4EE27D7}" srcOrd="0" destOrd="0" presId="urn:microsoft.com/office/officeart/2005/8/layout/orgChart1"/>
    <dgm:cxn modelId="{7EDD1DAC-2321-4E8A-83C9-093B9EB1AF9A}" type="presParOf" srcId="{CE0FD4A0-21AB-4CDD-91A6-191227413B0D}" destId="{B5859A82-D5AA-4720-AD70-24A468B79267}" srcOrd="1" destOrd="0" presId="urn:microsoft.com/office/officeart/2005/8/layout/orgChart1"/>
    <dgm:cxn modelId="{5826D9D4-9E1A-4028-A9B5-9927C2D2362C}" type="presParOf" srcId="{3930D5EC-43BB-482D-9C0C-442CC5E54782}" destId="{A46CCFF4-9E2C-46BE-829D-FF632ED2629A}" srcOrd="1" destOrd="0" presId="urn:microsoft.com/office/officeart/2005/8/layout/orgChart1"/>
    <dgm:cxn modelId="{0B658D97-77F2-4B05-830A-0083EDB05E4D}" type="presParOf" srcId="{3930D5EC-43BB-482D-9C0C-442CC5E54782}" destId="{8CE8C574-CC26-453B-8D79-425645DBAB33}" srcOrd="2" destOrd="0" presId="urn:microsoft.com/office/officeart/2005/8/layout/orgChart1"/>
    <dgm:cxn modelId="{A9E86798-B177-4FAB-BA17-4755587BA979}" type="presParOf" srcId="{42D03FFA-FADE-4337-9367-104BCA217444}" destId="{947A297F-5CF8-4DF9-89C0-9751A9DD372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1DDAA74-C8FC-4552-B18A-5A5C7A494B1E}"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MX"/>
        </a:p>
      </dgm:t>
    </dgm:pt>
    <dgm:pt modelId="{03B89207-267B-4678-ACD6-3F42CEC738AA}">
      <dgm:prSet phldrT="[Texto]" custT="1"/>
      <dgm:spPr/>
      <dgm:t>
        <a:bodyPr/>
        <a:lstStyle/>
        <a:p>
          <a:r>
            <a:rPr lang="es-MX" sz="1600" dirty="0" smtClean="0">
              <a:solidFill>
                <a:schemeClr val="tx2">
                  <a:lumMod val="90000"/>
                  <a:lumOff val="10000"/>
                </a:schemeClr>
              </a:solidFill>
            </a:rPr>
            <a:t>Licitud </a:t>
          </a:r>
          <a:endParaRPr lang="es-MX" sz="1600" dirty="0">
            <a:solidFill>
              <a:schemeClr val="tx2">
                <a:lumMod val="90000"/>
                <a:lumOff val="10000"/>
              </a:schemeClr>
            </a:solidFill>
          </a:endParaRPr>
        </a:p>
      </dgm:t>
    </dgm:pt>
    <dgm:pt modelId="{6BFA5E57-86ED-48F9-BD61-EEC7A1B0603E}" type="parTrans" cxnId="{4CA6F538-1FBA-4AA4-A94B-629AE089F521}">
      <dgm:prSet/>
      <dgm:spPr/>
      <dgm:t>
        <a:bodyPr/>
        <a:lstStyle/>
        <a:p>
          <a:endParaRPr lang="es-MX"/>
        </a:p>
      </dgm:t>
    </dgm:pt>
    <dgm:pt modelId="{87469079-BDB7-461B-8E90-42BB713661E2}" type="sibTrans" cxnId="{4CA6F538-1FBA-4AA4-A94B-629AE089F521}">
      <dgm:prSet/>
      <dgm:spPr/>
      <dgm:t>
        <a:bodyPr/>
        <a:lstStyle/>
        <a:p>
          <a:endParaRPr lang="es-MX"/>
        </a:p>
      </dgm:t>
    </dgm:pt>
    <dgm:pt modelId="{38CEB9FB-D3A9-40F3-A087-385FA6C41613}">
      <dgm:prSet phldrT="[Texto]" custT="1"/>
      <dgm:spPr/>
      <dgm:t>
        <a:bodyPr/>
        <a:lstStyle/>
        <a:p>
          <a:r>
            <a:rPr lang="es-MX" sz="1600" dirty="0" smtClean="0">
              <a:solidFill>
                <a:schemeClr val="tx2">
                  <a:lumMod val="90000"/>
                  <a:lumOff val="10000"/>
                </a:schemeClr>
              </a:solidFill>
            </a:rPr>
            <a:t>Finalidad</a:t>
          </a:r>
          <a:endParaRPr lang="es-MX" sz="1600" dirty="0">
            <a:solidFill>
              <a:schemeClr val="tx2">
                <a:lumMod val="90000"/>
                <a:lumOff val="10000"/>
              </a:schemeClr>
            </a:solidFill>
          </a:endParaRPr>
        </a:p>
      </dgm:t>
    </dgm:pt>
    <dgm:pt modelId="{D12A3A13-0DE6-4C48-91BF-785FB382DD83}" type="parTrans" cxnId="{BFA2D328-F784-4E81-897F-88E822DE662B}">
      <dgm:prSet/>
      <dgm:spPr/>
      <dgm:t>
        <a:bodyPr/>
        <a:lstStyle/>
        <a:p>
          <a:endParaRPr lang="es-MX"/>
        </a:p>
      </dgm:t>
    </dgm:pt>
    <dgm:pt modelId="{EAC826AE-2981-4F53-9CA3-32643D6E3592}" type="sibTrans" cxnId="{BFA2D328-F784-4E81-897F-88E822DE662B}">
      <dgm:prSet/>
      <dgm:spPr/>
      <dgm:t>
        <a:bodyPr/>
        <a:lstStyle/>
        <a:p>
          <a:endParaRPr lang="es-MX"/>
        </a:p>
      </dgm:t>
    </dgm:pt>
    <dgm:pt modelId="{723D8EA6-3999-4A90-A7B3-C7149C8918CF}">
      <dgm:prSet phldrT="[Texto]" custT="1"/>
      <dgm:spPr/>
      <dgm:t>
        <a:bodyPr/>
        <a:lstStyle/>
        <a:p>
          <a:r>
            <a:rPr lang="es-MX" sz="1600" dirty="0" smtClean="0">
              <a:solidFill>
                <a:schemeClr val="tx2">
                  <a:lumMod val="90000"/>
                  <a:lumOff val="10000"/>
                </a:schemeClr>
              </a:solidFill>
            </a:rPr>
            <a:t>Lealtad</a:t>
          </a:r>
          <a:endParaRPr lang="es-MX" sz="1600" dirty="0">
            <a:solidFill>
              <a:schemeClr val="tx2">
                <a:lumMod val="90000"/>
                <a:lumOff val="10000"/>
              </a:schemeClr>
            </a:solidFill>
          </a:endParaRPr>
        </a:p>
      </dgm:t>
    </dgm:pt>
    <dgm:pt modelId="{44C8CB25-E797-41F6-A744-D17B3111CF86}" type="parTrans" cxnId="{9A92DD55-2505-48A1-9E57-F95A03EB0611}">
      <dgm:prSet/>
      <dgm:spPr/>
      <dgm:t>
        <a:bodyPr/>
        <a:lstStyle/>
        <a:p>
          <a:endParaRPr lang="es-MX"/>
        </a:p>
      </dgm:t>
    </dgm:pt>
    <dgm:pt modelId="{94385321-CCA4-4418-8FD7-EA3E621820B0}" type="sibTrans" cxnId="{9A92DD55-2505-48A1-9E57-F95A03EB0611}">
      <dgm:prSet/>
      <dgm:spPr/>
      <dgm:t>
        <a:bodyPr/>
        <a:lstStyle/>
        <a:p>
          <a:endParaRPr lang="es-MX"/>
        </a:p>
      </dgm:t>
    </dgm:pt>
    <dgm:pt modelId="{4D96DE7B-B0E4-40BB-9BFC-175089F62F5E}">
      <dgm:prSet phldrT="[Texto]" custT="1"/>
      <dgm:spPr/>
      <dgm:t>
        <a:bodyPr/>
        <a:lstStyle/>
        <a:p>
          <a:r>
            <a:rPr lang="es-MX" sz="1400" dirty="0" smtClean="0">
              <a:solidFill>
                <a:schemeClr val="tx2">
                  <a:lumMod val="90000"/>
                  <a:lumOff val="10000"/>
                </a:schemeClr>
              </a:solidFill>
            </a:rPr>
            <a:t>Consentimiento </a:t>
          </a:r>
          <a:endParaRPr lang="es-MX" sz="1400" dirty="0">
            <a:solidFill>
              <a:schemeClr val="tx2">
                <a:lumMod val="90000"/>
                <a:lumOff val="10000"/>
              </a:schemeClr>
            </a:solidFill>
          </a:endParaRPr>
        </a:p>
      </dgm:t>
    </dgm:pt>
    <dgm:pt modelId="{349F7C86-5C87-47F9-A6B8-66E329D5BD5A}" type="parTrans" cxnId="{3FE4749E-17C2-4ED2-B32E-55E6427FBF90}">
      <dgm:prSet/>
      <dgm:spPr/>
      <dgm:t>
        <a:bodyPr/>
        <a:lstStyle/>
        <a:p>
          <a:endParaRPr lang="es-MX"/>
        </a:p>
      </dgm:t>
    </dgm:pt>
    <dgm:pt modelId="{A553B60B-2CE0-4EB6-B155-3883AE99938F}" type="sibTrans" cxnId="{3FE4749E-17C2-4ED2-B32E-55E6427FBF90}">
      <dgm:prSet/>
      <dgm:spPr/>
      <dgm:t>
        <a:bodyPr/>
        <a:lstStyle/>
        <a:p>
          <a:endParaRPr lang="es-MX"/>
        </a:p>
      </dgm:t>
    </dgm:pt>
    <dgm:pt modelId="{C4847E81-954B-4690-A617-F7E970FB2EE4}">
      <dgm:prSet phldrT="[Texto]" custT="1"/>
      <dgm:spPr/>
      <dgm:t>
        <a:bodyPr/>
        <a:lstStyle/>
        <a:p>
          <a:r>
            <a:rPr lang="es-MX" sz="1600" dirty="0" smtClean="0">
              <a:solidFill>
                <a:schemeClr val="tx2">
                  <a:lumMod val="90000"/>
                  <a:lumOff val="10000"/>
                </a:schemeClr>
              </a:solidFill>
            </a:rPr>
            <a:t>Calidad</a:t>
          </a:r>
          <a:endParaRPr lang="es-MX" sz="1600" dirty="0">
            <a:solidFill>
              <a:schemeClr val="tx2">
                <a:lumMod val="90000"/>
                <a:lumOff val="10000"/>
              </a:schemeClr>
            </a:solidFill>
          </a:endParaRPr>
        </a:p>
      </dgm:t>
    </dgm:pt>
    <dgm:pt modelId="{46A17D3A-D28E-4BAD-A59B-6D308E4366DE}" type="parTrans" cxnId="{2BBEF368-D4D3-4199-9176-B2CB284ECE38}">
      <dgm:prSet/>
      <dgm:spPr/>
      <dgm:t>
        <a:bodyPr/>
        <a:lstStyle/>
        <a:p>
          <a:endParaRPr lang="es-MX"/>
        </a:p>
      </dgm:t>
    </dgm:pt>
    <dgm:pt modelId="{B52DFDEA-F2F2-4F9A-961D-1B8553F41329}" type="sibTrans" cxnId="{2BBEF368-D4D3-4199-9176-B2CB284ECE38}">
      <dgm:prSet/>
      <dgm:spPr/>
      <dgm:t>
        <a:bodyPr/>
        <a:lstStyle/>
        <a:p>
          <a:endParaRPr lang="es-MX"/>
        </a:p>
      </dgm:t>
    </dgm:pt>
    <dgm:pt modelId="{BA5BEC38-5C8B-4088-8B73-AA96C06B7B3E}">
      <dgm:prSet phldrT="[Texto]" custT="1"/>
      <dgm:spPr/>
      <dgm:t>
        <a:bodyPr/>
        <a:lstStyle/>
        <a:p>
          <a:r>
            <a:rPr lang="es-MX" sz="1600" dirty="0" smtClean="0">
              <a:solidFill>
                <a:schemeClr val="tx2">
                  <a:lumMod val="90000"/>
                  <a:lumOff val="10000"/>
                </a:schemeClr>
              </a:solidFill>
            </a:rPr>
            <a:t>Proporcionalidad</a:t>
          </a:r>
          <a:endParaRPr lang="es-MX" sz="1600" dirty="0">
            <a:solidFill>
              <a:schemeClr val="tx2">
                <a:lumMod val="90000"/>
                <a:lumOff val="10000"/>
              </a:schemeClr>
            </a:solidFill>
          </a:endParaRPr>
        </a:p>
      </dgm:t>
    </dgm:pt>
    <dgm:pt modelId="{179E6B49-A9E4-47FC-BF25-3ACFE99E2C79}" type="parTrans" cxnId="{BC8C43B5-E63C-4352-A141-A95CCDF63DEC}">
      <dgm:prSet/>
      <dgm:spPr/>
      <dgm:t>
        <a:bodyPr/>
        <a:lstStyle/>
        <a:p>
          <a:endParaRPr lang="es-MX"/>
        </a:p>
      </dgm:t>
    </dgm:pt>
    <dgm:pt modelId="{31A631BE-76D8-4878-BFF9-0AE60F7332BB}" type="sibTrans" cxnId="{BC8C43B5-E63C-4352-A141-A95CCDF63DEC}">
      <dgm:prSet/>
      <dgm:spPr/>
      <dgm:t>
        <a:bodyPr/>
        <a:lstStyle/>
        <a:p>
          <a:endParaRPr lang="es-MX"/>
        </a:p>
      </dgm:t>
    </dgm:pt>
    <dgm:pt modelId="{37E5559E-B7F3-4635-A1D3-3AA7D560CE3B}">
      <dgm:prSet phldrT="[Texto]" custT="1"/>
      <dgm:spPr/>
      <dgm:t>
        <a:bodyPr/>
        <a:lstStyle/>
        <a:p>
          <a:r>
            <a:rPr lang="es-MX" sz="1600" dirty="0" smtClean="0">
              <a:solidFill>
                <a:schemeClr val="tx2">
                  <a:lumMod val="90000"/>
                  <a:lumOff val="10000"/>
                </a:schemeClr>
              </a:solidFill>
            </a:rPr>
            <a:t>Información</a:t>
          </a:r>
          <a:endParaRPr lang="es-MX" sz="1600" dirty="0">
            <a:solidFill>
              <a:schemeClr val="tx2">
                <a:lumMod val="90000"/>
                <a:lumOff val="10000"/>
              </a:schemeClr>
            </a:solidFill>
          </a:endParaRPr>
        </a:p>
      </dgm:t>
    </dgm:pt>
    <dgm:pt modelId="{2A365EF4-E2F7-4C40-946D-B26EB051A373}" type="parTrans" cxnId="{74D8AAB9-B260-4EC3-83C1-18023F8BC00C}">
      <dgm:prSet/>
      <dgm:spPr/>
      <dgm:t>
        <a:bodyPr/>
        <a:lstStyle/>
        <a:p>
          <a:endParaRPr lang="es-MX"/>
        </a:p>
      </dgm:t>
    </dgm:pt>
    <dgm:pt modelId="{4D2C8E95-E69D-4091-B3BF-F771EC15A414}" type="sibTrans" cxnId="{74D8AAB9-B260-4EC3-83C1-18023F8BC00C}">
      <dgm:prSet/>
      <dgm:spPr/>
      <dgm:t>
        <a:bodyPr/>
        <a:lstStyle/>
        <a:p>
          <a:endParaRPr lang="es-MX"/>
        </a:p>
      </dgm:t>
    </dgm:pt>
    <dgm:pt modelId="{A9F5EC3B-562B-4DFE-BFE0-D31D28269C2E}">
      <dgm:prSet phldrT="[Texto]" custT="1"/>
      <dgm:spPr/>
      <dgm:t>
        <a:bodyPr/>
        <a:lstStyle/>
        <a:p>
          <a:r>
            <a:rPr lang="es-MX" sz="1600" dirty="0" smtClean="0">
              <a:solidFill>
                <a:schemeClr val="tx2">
                  <a:lumMod val="90000"/>
                  <a:lumOff val="10000"/>
                </a:schemeClr>
              </a:solidFill>
            </a:rPr>
            <a:t>Responsabilidad</a:t>
          </a:r>
          <a:endParaRPr lang="es-MX" sz="1600" dirty="0">
            <a:solidFill>
              <a:schemeClr val="tx2">
                <a:lumMod val="90000"/>
                <a:lumOff val="10000"/>
              </a:schemeClr>
            </a:solidFill>
          </a:endParaRPr>
        </a:p>
      </dgm:t>
    </dgm:pt>
    <dgm:pt modelId="{98FDCAD6-7911-4483-B94B-D98652AF862A}" type="parTrans" cxnId="{15115A51-4663-4ED7-852E-8E098411FD57}">
      <dgm:prSet/>
      <dgm:spPr/>
      <dgm:t>
        <a:bodyPr/>
        <a:lstStyle/>
        <a:p>
          <a:endParaRPr lang="es-MX"/>
        </a:p>
      </dgm:t>
    </dgm:pt>
    <dgm:pt modelId="{8BB515EF-D6BE-4CF7-8152-91F23C012257}" type="sibTrans" cxnId="{15115A51-4663-4ED7-852E-8E098411FD57}">
      <dgm:prSet/>
      <dgm:spPr/>
      <dgm:t>
        <a:bodyPr/>
        <a:lstStyle/>
        <a:p>
          <a:endParaRPr lang="es-MX"/>
        </a:p>
      </dgm:t>
    </dgm:pt>
    <dgm:pt modelId="{C2515609-F0D2-4605-9564-4911DC9A09E8}" type="pres">
      <dgm:prSet presAssocID="{41DDAA74-C8FC-4552-B18A-5A5C7A494B1E}" presName="Name0" presStyleCnt="0">
        <dgm:presLayoutVars>
          <dgm:dir/>
        </dgm:presLayoutVars>
      </dgm:prSet>
      <dgm:spPr/>
      <dgm:t>
        <a:bodyPr/>
        <a:lstStyle/>
        <a:p>
          <a:endParaRPr lang="es-MX"/>
        </a:p>
      </dgm:t>
    </dgm:pt>
    <dgm:pt modelId="{F03F856C-6B6B-4D51-B18E-F83B3823EE94}" type="pres">
      <dgm:prSet presAssocID="{03B89207-267B-4678-ACD6-3F42CEC738AA}" presName="parComposite" presStyleCnt="0"/>
      <dgm:spPr/>
    </dgm:pt>
    <dgm:pt modelId="{12B4D4BF-9D11-4A00-A757-51E42328567F}" type="pres">
      <dgm:prSet presAssocID="{03B89207-267B-4678-ACD6-3F42CEC738AA}" presName="parBigCircle" presStyleLbl="node0" presStyleIdx="0" presStyleCnt="8"/>
      <dgm:spPr/>
    </dgm:pt>
    <dgm:pt modelId="{8DD90D5D-B540-4EA3-A3B0-9861536892C8}" type="pres">
      <dgm:prSet presAssocID="{03B89207-267B-4678-ACD6-3F42CEC738AA}" presName="parTx" presStyleLbl="revTx" presStyleIdx="0" presStyleCnt="8"/>
      <dgm:spPr/>
      <dgm:t>
        <a:bodyPr/>
        <a:lstStyle/>
        <a:p>
          <a:endParaRPr lang="es-MX"/>
        </a:p>
      </dgm:t>
    </dgm:pt>
    <dgm:pt modelId="{777CDDD1-C5A0-4A4E-98D5-CFA664AFD78A}" type="pres">
      <dgm:prSet presAssocID="{03B89207-267B-4678-ACD6-3F42CEC738AA}" presName="bSpace" presStyleCnt="0"/>
      <dgm:spPr/>
    </dgm:pt>
    <dgm:pt modelId="{29A7596F-05EE-467B-A0DC-EE6927CCB2C4}" type="pres">
      <dgm:prSet presAssocID="{03B89207-267B-4678-ACD6-3F42CEC738AA}" presName="parBackupNorm" presStyleCnt="0"/>
      <dgm:spPr/>
    </dgm:pt>
    <dgm:pt modelId="{0BF2050B-5B0F-4F08-B872-59A1FB4929E3}" type="pres">
      <dgm:prSet presAssocID="{87469079-BDB7-461B-8E90-42BB713661E2}" presName="parSpace" presStyleCnt="0"/>
      <dgm:spPr/>
    </dgm:pt>
    <dgm:pt modelId="{6E866E0C-6E69-4EB0-B69F-A6B5F7D9E4F5}" type="pres">
      <dgm:prSet presAssocID="{38CEB9FB-D3A9-40F3-A087-385FA6C41613}" presName="parComposite" presStyleCnt="0"/>
      <dgm:spPr/>
    </dgm:pt>
    <dgm:pt modelId="{A0922078-8008-45A4-8F25-056AFB8E6117}" type="pres">
      <dgm:prSet presAssocID="{38CEB9FB-D3A9-40F3-A087-385FA6C41613}" presName="parBigCircle" presStyleLbl="node0" presStyleIdx="1" presStyleCnt="8" custLinFactNeighborX="-33228" custLinFactNeighborY="49289"/>
      <dgm:spPr/>
    </dgm:pt>
    <dgm:pt modelId="{FA740778-D813-4B6E-961F-6913E2F998BD}" type="pres">
      <dgm:prSet presAssocID="{38CEB9FB-D3A9-40F3-A087-385FA6C41613}" presName="parTx" presStyleLbl="revTx" presStyleIdx="1" presStyleCnt="8" custScaleX="119143" custScaleY="119758" custLinFactNeighborX="-39352" custLinFactNeighborY="25985"/>
      <dgm:spPr/>
      <dgm:t>
        <a:bodyPr/>
        <a:lstStyle/>
        <a:p>
          <a:endParaRPr lang="es-MX"/>
        </a:p>
      </dgm:t>
    </dgm:pt>
    <dgm:pt modelId="{BD8A89E8-7C33-478E-AC51-2BE91646F796}" type="pres">
      <dgm:prSet presAssocID="{38CEB9FB-D3A9-40F3-A087-385FA6C41613}" presName="bSpace" presStyleCnt="0"/>
      <dgm:spPr/>
    </dgm:pt>
    <dgm:pt modelId="{AE175F35-4B6E-45B7-9292-A45A581A1563}" type="pres">
      <dgm:prSet presAssocID="{38CEB9FB-D3A9-40F3-A087-385FA6C41613}" presName="parBackupNorm" presStyleCnt="0"/>
      <dgm:spPr/>
    </dgm:pt>
    <dgm:pt modelId="{A25CC3EC-0F18-4C61-95C6-99EF68FA59E9}" type="pres">
      <dgm:prSet presAssocID="{EAC826AE-2981-4F53-9CA3-32643D6E3592}" presName="parSpace" presStyleCnt="0"/>
      <dgm:spPr/>
    </dgm:pt>
    <dgm:pt modelId="{C3AB4521-FF4F-431B-AA0F-E5CD7C29C939}" type="pres">
      <dgm:prSet presAssocID="{723D8EA6-3999-4A90-A7B3-C7149C8918CF}" presName="parComposite" presStyleCnt="0"/>
      <dgm:spPr/>
    </dgm:pt>
    <dgm:pt modelId="{B0A3BCA3-902F-4C84-9922-1DD29D262E1A}" type="pres">
      <dgm:prSet presAssocID="{723D8EA6-3999-4A90-A7B3-C7149C8918CF}" presName="parBigCircle" presStyleLbl="node0" presStyleIdx="2" presStyleCnt="8" custLinFactNeighborX="-66399" custLinFactNeighborY="11037"/>
      <dgm:spPr/>
    </dgm:pt>
    <dgm:pt modelId="{BFF03446-079D-44C6-85E9-297F9E2757AB}" type="pres">
      <dgm:prSet presAssocID="{723D8EA6-3999-4A90-A7B3-C7149C8918CF}" presName="parTx" presStyleLbl="revTx" presStyleIdx="2" presStyleCnt="8" custLinFactNeighborX="-66088" custLinFactNeighborY="8900"/>
      <dgm:spPr/>
      <dgm:t>
        <a:bodyPr/>
        <a:lstStyle/>
        <a:p>
          <a:endParaRPr lang="es-MX"/>
        </a:p>
      </dgm:t>
    </dgm:pt>
    <dgm:pt modelId="{DAA7C850-8F9F-4223-BD95-DD4D2BF6EFBB}" type="pres">
      <dgm:prSet presAssocID="{723D8EA6-3999-4A90-A7B3-C7149C8918CF}" presName="bSpace" presStyleCnt="0"/>
      <dgm:spPr/>
    </dgm:pt>
    <dgm:pt modelId="{CFB548BB-8E52-42A8-9F43-691800566CD2}" type="pres">
      <dgm:prSet presAssocID="{723D8EA6-3999-4A90-A7B3-C7149C8918CF}" presName="parBackupNorm" presStyleCnt="0"/>
      <dgm:spPr/>
    </dgm:pt>
    <dgm:pt modelId="{8DC4CE54-8D3B-4037-8E83-959E30217D81}" type="pres">
      <dgm:prSet presAssocID="{94385321-CCA4-4418-8FD7-EA3E621820B0}" presName="parSpace" presStyleCnt="0"/>
      <dgm:spPr/>
    </dgm:pt>
    <dgm:pt modelId="{B976B5CB-31E8-498E-AFB1-59261D7BAF45}" type="pres">
      <dgm:prSet presAssocID="{4D96DE7B-B0E4-40BB-9BFC-175089F62F5E}" presName="parComposite" presStyleCnt="0"/>
      <dgm:spPr/>
    </dgm:pt>
    <dgm:pt modelId="{40DDA1BB-0319-4AB7-B328-B54A683D348E}" type="pres">
      <dgm:prSet presAssocID="{4D96DE7B-B0E4-40BB-9BFC-175089F62F5E}" presName="parBigCircle" presStyleLbl="node0" presStyleIdx="3" presStyleCnt="8" custLinFactNeighborX="-84454" custLinFactNeighborY="40866"/>
      <dgm:spPr/>
    </dgm:pt>
    <dgm:pt modelId="{A4B60451-9A2F-48C5-A5E9-28DA4B06D3AE}" type="pres">
      <dgm:prSet presAssocID="{4D96DE7B-B0E4-40BB-9BFC-175089F62F5E}" presName="parTx" presStyleLbl="revTx" presStyleIdx="3" presStyleCnt="8" custScaleX="161178" custScaleY="171493" custLinFactNeighborX="-71014" custLinFactNeighborY="4322"/>
      <dgm:spPr/>
      <dgm:t>
        <a:bodyPr/>
        <a:lstStyle/>
        <a:p>
          <a:endParaRPr lang="es-MX"/>
        </a:p>
      </dgm:t>
    </dgm:pt>
    <dgm:pt modelId="{4E2EAAD8-443D-447C-B310-E4E9649B88B2}" type="pres">
      <dgm:prSet presAssocID="{4D96DE7B-B0E4-40BB-9BFC-175089F62F5E}" presName="bSpace" presStyleCnt="0"/>
      <dgm:spPr/>
    </dgm:pt>
    <dgm:pt modelId="{8A9A1CA7-227B-4FF4-B664-58BA49F73A16}" type="pres">
      <dgm:prSet presAssocID="{4D96DE7B-B0E4-40BB-9BFC-175089F62F5E}" presName="parBackupNorm" presStyleCnt="0"/>
      <dgm:spPr/>
    </dgm:pt>
    <dgm:pt modelId="{8F01654B-D308-4029-8BF5-A92F3647018D}" type="pres">
      <dgm:prSet presAssocID="{A553B60B-2CE0-4EB6-B155-3883AE99938F}" presName="parSpace" presStyleCnt="0"/>
      <dgm:spPr/>
    </dgm:pt>
    <dgm:pt modelId="{33D52314-D4CF-4FE9-8EFA-44B8CAFB85E9}" type="pres">
      <dgm:prSet presAssocID="{C4847E81-954B-4690-A617-F7E970FB2EE4}" presName="parComposite" presStyleCnt="0"/>
      <dgm:spPr/>
    </dgm:pt>
    <dgm:pt modelId="{4BA46099-72DF-412E-BE15-9ADBCEA1224E}" type="pres">
      <dgm:prSet presAssocID="{C4847E81-954B-4690-A617-F7E970FB2EE4}" presName="parBigCircle" presStyleLbl="node0" presStyleIdx="4" presStyleCnt="8" custLinFactX="-35188" custLinFactNeighborX="-100000" custLinFactNeighborY="11038"/>
      <dgm:spPr/>
    </dgm:pt>
    <dgm:pt modelId="{441C60E0-8FCC-49E9-9983-02133582D972}" type="pres">
      <dgm:prSet presAssocID="{C4847E81-954B-4690-A617-F7E970FB2EE4}" presName="parTx" presStyleLbl="revTx" presStyleIdx="4" presStyleCnt="8" custScaleY="108208" custLinFactX="-30478" custLinFactNeighborX="-100000" custLinFactNeighborY="2229"/>
      <dgm:spPr/>
      <dgm:t>
        <a:bodyPr/>
        <a:lstStyle/>
        <a:p>
          <a:endParaRPr lang="es-MX"/>
        </a:p>
      </dgm:t>
    </dgm:pt>
    <dgm:pt modelId="{198768AB-55D6-4C79-B49A-362424167CBF}" type="pres">
      <dgm:prSet presAssocID="{C4847E81-954B-4690-A617-F7E970FB2EE4}" presName="bSpace" presStyleCnt="0"/>
      <dgm:spPr/>
    </dgm:pt>
    <dgm:pt modelId="{7BCE5EF7-190D-4CA9-A942-A72B961A074F}" type="pres">
      <dgm:prSet presAssocID="{C4847E81-954B-4690-A617-F7E970FB2EE4}" presName="parBackupNorm" presStyleCnt="0"/>
      <dgm:spPr/>
    </dgm:pt>
    <dgm:pt modelId="{48D39716-72FB-4EA1-82F7-52F4AAD8ACFD}" type="pres">
      <dgm:prSet presAssocID="{B52DFDEA-F2F2-4F9A-961D-1B8553F41329}" presName="parSpace" presStyleCnt="0"/>
      <dgm:spPr/>
    </dgm:pt>
    <dgm:pt modelId="{6041127E-62A3-4129-B182-A247241FD6A9}" type="pres">
      <dgm:prSet presAssocID="{BA5BEC38-5C8B-4088-8B73-AA96C06B7B3E}" presName="parComposite" presStyleCnt="0"/>
      <dgm:spPr/>
    </dgm:pt>
    <dgm:pt modelId="{ECA0A8D4-6626-4087-A4B3-12DC24F09C29}" type="pres">
      <dgm:prSet presAssocID="{BA5BEC38-5C8B-4088-8B73-AA96C06B7B3E}" presName="parBigCircle" presStyleLbl="node0" presStyleIdx="5" presStyleCnt="8" custLinFactX="-43157" custLinFactNeighborX="-100000" custLinFactNeighborY="42465"/>
      <dgm:spPr/>
    </dgm:pt>
    <dgm:pt modelId="{138BEDEF-DE71-449F-A1E6-2B72AFB33F3B}" type="pres">
      <dgm:prSet presAssocID="{BA5BEC38-5C8B-4088-8B73-AA96C06B7B3E}" presName="parTx" presStyleLbl="revTx" presStyleIdx="5" presStyleCnt="8" custScaleX="199835" custScaleY="259333" custLinFactX="-24600" custLinFactNeighborX="-100000" custLinFactNeighborY="-15693"/>
      <dgm:spPr/>
      <dgm:t>
        <a:bodyPr/>
        <a:lstStyle/>
        <a:p>
          <a:endParaRPr lang="es-MX"/>
        </a:p>
      </dgm:t>
    </dgm:pt>
    <dgm:pt modelId="{0DB0E4A3-8264-4B18-857F-BDE4C332D887}" type="pres">
      <dgm:prSet presAssocID="{BA5BEC38-5C8B-4088-8B73-AA96C06B7B3E}" presName="bSpace" presStyleCnt="0"/>
      <dgm:spPr/>
    </dgm:pt>
    <dgm:pt modelId="{282E65D0-702D-455A-873F-CCC648032C70}" type="pres">
      <dgm:prSet presAssocID="{BA5BEC38-5C8B-4088-8B73-AA96C06B7B3E}" presName="parBackupNorm" presStyleCnt="0"/>
      <dgm:spPr/>
    </dgm:pt>
    <dgm:pt modelId="{3BCAD205-C3AB-4565-A284-AE870F890002}" type="pres">
      <dgm:prSet presAssocID="{31A631BE-76D8-4878-BFF9-0AE60F7332BB}" presName="parSpace" presStyleCnt="0"/>
      <dgm:spPr/>
    </dgm:pt>
    <dgm:pt modelId="{E5E5017D-29E1-4F58-A7C8-7DC71A862140}" type="pres">
      <dgm:prSet presAssocID="{37E5559E-B7F3-4635-A1D3-3AA7D560CE3B}" presName="parComposite" presStyleCnt="0"/>
      <dgm:spPr/>
    </dgm:pt>
    <dgm:pt modelId="{AAD5E78C-48E3-4B70-9724-D278E80D19F0}" type="pres">
      <dgm:prSet presAssocID="{37E5559E-B7F3-4635-A1D3-3AA7D560CE3B}" presName="parBigCircle" presStyleLbl="node0" presStyleIdx="6" presStyleCnt="8" custLinFactX="-100000" custLinFactNeighborX="-113678" custLinFactNeighborY="2606"/>
      <dgm:spPr/>
    </dgm:pt>
    <dgm:pt modelId="{66B1D99E-3820-4553-B75B-B71C026E20E5}" type="pres">
      <dgm:prSet presAssocID="{37E5559E-B7F3-4635-A1D3-3AA7D560CE3B}" presName="parTx" presStyleLbl="revTx" presStyleIdx="6" presStyleCnt="8" custScaleX="187438" custScaleY="177333" custLinFactX="-84719" custLinFactNeighborX="-100000" custLinFactNeighborY="-27193"/>
      <dgm:spPr/>
      <dgm:t>
        <a:bodyPr/>
        <a:lstStyle/>
        <a:p>
          <a:endParaRPr lang="es-MX"/>
        </a:p>
      </dgm:t>
    </dgm:pt>
    <dgm:pt modelId="{1FF7D76B-274C-4B38-9C1B-F703210094AE}" type="pres">
      <dgm:prSet presAssocID="{37E5559E-B7F3-4635-A1D3-3AA7D560CE3B}" presName="bSpace" presStyleCnt="0"/>
      <dgm:spPr/>
    </dgm:pt>
    <dgm:pt modelId="{95C77987-E001-4486-877D-0CE012A3F034}" type="pres">
      <dgm:prSet presAssocID="{37E5559E-B7F3-4635-A1D3-3AA7D560CE3B}" presName="parBackupNorm" presStyleCnt="0"/>
      <dgm:spPr/>
    </dgm:pt>
    <dgm:pt modelId="{3B10A385-6713-4988-B49A-7FD39EAF14A4}" type="pres">
      <dgm:prSet presAssocID="{4D2C8E95-E69D-4091-B3BF-F771EC15A414}" presName="parSpace" presStyleCnt="0"/>
      <dgm:spPr/>
    </dgm:pt>
    <dgm:pt modelId="{0EFEEDCC-0F57-413F-B33E-FB6318B07898}" type="pres">
      <dgm:prSet presAssocID="{A9F5EC3B-562B-4DFE-BFE0-D31D28269C2E}" presName="parComposite" presStyleCnt="0"/>
      <dgm:spPr/>
    </dgm:pt>
    <dgm:pt modelId="{C815AD16-C38C-448D-BFB5-708D680A23C6}" type="pres">
      <dgm:prSet presAssocID="{A9F5EC3B-562B-4DFE-BFE0-D31D28269C2E}" presName="parBigCircle" presStyleLbl="node0" presStyleIdx="7" presStyleCnt="8" custLinFactX="-100000" custLinFactNeighborX="-179458" custLinFactNeighborY="41210"/>
      <dgm:spPr/>
    </dgm:pt>
    <dgm:pt modelId="{EB438099-1A67-478A-ABCE-27808D5EBA28}" type="pres">
      <dgm:prSet presAssocID="{A9F5EC3B-562B-4DFE-BFE0-D31D28269C2E}" presName="parTx" presStyleLbl="revTx" presStyleIdx="7" presStyleCnt="8" custScaleX="182994" custScaleY="348545" custLinFactX="-100000" custLinFactNeighborX="-150238" custLinFactNeighborY="-7444"/>
      <dgm:spPr/>
      <dgm:t>
        <a:bodyPr/>
        <a:lstStyle/>
        <a:p>
          <a:endParaRPr lang="es-MX"/>
        </a:p>
      </dgm:t>
    </dgm:pt>
    <dgm:pt modelId="{DA124D59-DB44-4C33-BEBB-1305F3174893}" type="pres">
      <dgm:prSet presAssocID="{A9F5EC3B-562B-4DFE-BFE0-D31D28269C2E}" presName="bSpace" presStyleCnt="0"/>
      <dgm:spPr/>
    </dgm:pt>
    <dgm:pt modelId="{8E5F7889-8A97-4022-B6A7-09E8F3B118F9}" type="pres">
      <dgm:prSet presAssocID="{A9F5EC3B-562B-4DFE-BFE0-D31D28269C2E}" presName="parBackupNorm" presStyleCnt="0"/>
      <dgm:spPr/>
    </dgm:pt>
    <dgm:pt modelId="{D292B685-8557-45E8-A433-96A730C0074F}" type="pres">
      <dgm:prSet presAssocID="{8BB515EF-D6BE-4CF7-8152-91F23C012257}" presName="parSpace" presStyleCnt="0"/>
      <dgm:spPr/>
    </dgm:pt>
  </dgm:ptLst>
  <dgm:cxnLst>
    <dgm:cxn modelId="{9A92DD55-2505-48A1-9E57-F95A03EB0611}" srcId="{41DDAA74-C8FC-4552-B18A-5A5C7A494B1E}" destId="{723D8EA6-3999-4A90-A7B3-C7149C8918CF}" srcOrd="2" destOrd="0" parTransId="{44C8CB25-E797-41F6-A744-D17B3111CF86}" sibTransId="{94385321-CCA4-4418-8FD7-EA3E621820B0}"/>
    <dgm:cxn modelId="{0ABD6198-58AF-48F6-8AA9-42C4B7201381}" type="presOf" srcId="{03B89207-267B-4678-ACD6-3F42CEC738AA}" destId="{8DD90D5D-B540-4EA3-A3B0-9861536892C8}" srcOrd="0" destOrd="0" presId="urn:microsoft.com/office/officeart/2008/layout/CircleAccentTimeline"/>
    <dgm:cxn modelId="{BFA2D328-F784-4E81-897F-88E822DE662B}" srcId="{41DDAA74-C8FC-4552-B18A-5A5C7A494B1E}" destId="{38CEB9FB-D3A9-40F3-A087-385FA6C41613}" srcOrd="1" destOrd="0" parTransId="{D12A3A13-0DE6-4C48-91BF-785FB382DD83}" sibTransId="{EAC826AE-2981-4F53-9CA3-32643D6E3592}"/>
    <dgm:cxn modelId="{805CA4F5-76CA-48CF-A44B-FC9329184323}" type="presOf" srcId="{37E5559E-B7F3-4635-A1D3-3AA7D560CE3B}" destId="{66B1D99E-3820-4553-B75B-B71C026E20E5}" srcOrd="0" destOrd="0" presId="urn:microsoft.com/office/officeart/2008/layout/CircleAccentTimeline"/>
    <dgm:cxn modelId="{4CA6F538-1FBA-4AA4-A94B-629AE089F521}" srcId="{41DDAA74-C8FC-4552-B18A-5A5C7A494B1E}" destId="{03B89207-267B-4678-ACD6-3F42CEC738AA}" srcOrd="0" destOrd="0" parTransId="{6BFA5E57-86ED-48F9-BD61-EEC7A1B0603E}" sibTransId="{87469079-BDB7-461B-8E90-42BB713661E2}"/>
    <dgm:cxn modelId="{1D30DDC2-489E-4CB7-B14F-42E21FCFD637}" type="presOf" srcId="{38CEB9FB-D3A9-40F3-A087-385FA6C41613}" destId="{FA740778-D813-4B6E-961F-6913E2F998BD}" srcOrd="0" destOrd="0" presId="urn:microsoft.com/office/officeart/2008/layout/CircleAccentTimeline"/>
    <dgm:cxn modelId="{F5082021-8F2B-4D74-B00A-2C2BB079D5C7}" type="presOf" srcId="{BA5BEC38-5C8B-4088-8B73-AA96C06B7B3E}" destId="{138BEDEF-DE71-449F-A1E6-2B72AFB33F3B}" srcOrd="0" destOrd="0" presId="urn:microsoft.com/office/officeart/2008/layout/CircleAccentTimeline"/>
    <dgm:cxn modelId="{74D8AAB9-B260-4EC3-83C1-18023F8BC00C}" srcId="{41DDAA74-C8FC-4552-B18A-5A5C7A494B1E}" destId="{37E5559E-B7F3-4635-A1D3-3AA7D560CE3B}" srcOrd="6" destOrd="0" parTransId="{2A365EF4-E2F7-4C40-946D-B26EB051A373}" sibTransId="{4D2C8E95-E69D-4091-B3BF-F771EC15A414}"/>
    <dgm:cxn modelId="{BD673910-6B42-4BA2-9284-790D97715FCC}" type="presOf" srcId="{4D96DE7B-B0E4-40BB-9BFC-175089F62F5E}" destId="{A4B60451-9A2F-48C5-A5E9-28DA4B06D3AE}" srcOrd="0" destOrd="0" presId="urn:microsoft.com/office/officeart/2008/layout/CircleAccentTimeline"/>
    <dgm:cxn modelId="{15115A51-4663-4ED7-852E-8E098411FD57}" srcId="{41DDAA74-C8FC-4552-B18A-5A5C7A494B1E}" destId="{A9F5EC3B-562B-4DFE-BFE0-D31D28269C2E}" srcOrd="7" destOrd="0" parTransId="{98FDCAD6-7911-4483-B94B-D98652AF862A}" sibTransId="{8BB515EF-D6BE-4CF7-8152-91F23C012257}"/>
    <dgm:cxn modelId="{DC057F30-1AE4-4E2F-A60D-EA2E50E2C278}" type="presOf" srcId="{C4847E81-954B-4690-A617-F7E970FB2EE4}" destId="{441C60E0-8FCC-49E9-9983-02133582D972}" srcOrd="0" destOrd="0" presId="urn:microsoft.com/office/officeart/2008/layout/CircleAccentTimeline"/>
    <dgm:cxn modelId="{3FE4749E-17C2-4ED2-B32E-55E6427FBF90}" srcId="{41DDAA74-C8FC-4552-B18A-5A5C7A494B1E}" destId="{4D96DE7B-B0E4-40BB-9BFC-175089F62F5E}" srcOrd="3" destOrd="0" parTransId="{349F7C86-5C87-47F9-A6B8-66E329D5BD5A}" sibTransId="{A553B60B-2CE0-4EB6-B155-3883AE99938F}"/>
    <dgm:cxn modelId="{BC8C43B5-E63C-4352-A141-A95CCDF63DEC}" srcId="{41DDAA74-C8FC-4552-B18A-5A5C7A494B1E}" destId="{BA5BEC38-5C8B-4088-8B73-AA96C06B7B3E}" srcOrd="5" destOrd="0" parTransId="{179E6B49-A9E4-47FC-BF25-3ACFE99E2C79}" sibTransId="{31A631BE-76D8-4878-BFF9-0AE60F7332BB}"/>
    <dgm:cxn modelId="{3E62B24D-3E35-49C7-86E3-F39355E290C7}" type="presOf" srcId="{A9F5EC3B-562B-4DFE-BFE0-D31D28269C2E}" destId="{EB438099-1A67-478A-ABCE-27808D5EBA28}" srcOrd="0" destOrd="0" presId="urn:microsoft.com/office/officeart/2008/layout/CircleAccentTimeline"/>
    <dgm:cxn modelId="{3ABB1D3C-1B1D-4177-8096-F2113318CA26}" type="presOf" srcId="{723D8EA6-3999-4A90-A7B3-C7149C8918CF}" destId="{BFF03446-079D-44C6-85E9-297F9E2757AB}" srcOrd="0" destOrd="0" presId="urn:microsoft.com/office/officeart/2008/layout/CircleAccentTimeline"/>
    <dgm:cxn modelId="{2BBEF368-D4D3-4199-9176-B2CB284ECE38}" srcId="{41DDAA74-C8FC-4552-B18A-5A5C7A494B1E}" destId="{C4847E81-954B-4690-A617-F7E970FB2EE4}" srcOrd="4" destOrd="0" parTransId="{46A17D3A-D28E-4BAD-A59B-6D308E4366DE}" sibTransId="{B52DFDEA-F2F2-4F9A-961D-1B8553F41329}"/>
    <dgm:cxn modelId="{79FC1222-DDC7-40BB-9F58-024AE074E717}" type="presOf" srcId="{41DDAA74-C8FC-4552-B18A-5A5C7A494B1E}" destId="{C2515609-F0D2-4605-9564-4911DC9A09E8}" srcOrd="0" destOrd="0" presId="urn:microsoft.com/office/officeart/2008/layout/CircleAccentTimeline"/>
    <dgm:cxn modelId="{3925A80D-52E3-4D2A-AA75-A669AE78DEA5}" type="presParOf" srcId="{C2515609-F0D2-4605-9564-4911DC9A09E8}" destId="{F03F856C-6B6B-4D51-B18E-F83B3823EE94}" srcOrd="0" destOrd="0" presId="urn:microsoft.com/office/officeart/2008/layout/CircleAccentTimeline"/>
    <dgm:cxn modelId="{515D7C6D-0950-499E-A3D8-903938FE711A}" type="presParOf" srcId="{F03F856C-6B6B-4D51-B18E-F83B3823EE94}" destId="{12B4D4BF-9D11-4A00-A757-51E42328567F}" srcOrd="0" destOrd="0" presId="urn:microsoft.com/office/officeart/2008/layout/CircleAccentTimeline"/>
    <dgm:cxn modelId="{FA1BC64B-1657-4F8C-8C85-A9B43B184B97}" type="presParOf" srcId="{F03F856C-6B6B-4D51-B18E-F83B3823EE94}" destId="{8DD90D5D-B540-4EA3-A3B0-9861536892C8}" srcOrd="1" destOrd="0" presId="urn:microsoft.com/office/officeart/2008/layout/CircleAccentTimeline"/>
    <dgm:cxn modelId="{4EF5CACC-6361-426F-AC26-B50FCF145005}" type="presParOf" srcId="{F03F856C-6B6B-4D51-B18E-F83B3823EE94}" destId="{777CDDD1-C5A0-4A4E-98D5-CFA664AFD78A}" srcOrd="2" destOrd="0" presId="urn:microsoft.com/office/officeart/2008/layout/CircleAccentTimeline"/>
    <dgm:cxn modelId="{23D99528-A4D2-4C4A-8C17-58738EFCD725}" type="presParOf" srcId="{C2515609-F0D2-4605-9564-4911DC9A09E8}" destId="{29A7596F-05EE-467B-A0DC-EE6927CCB2C4}" srcOrd="1" destOrd="0" presId="urn:microsoft.com/office/officeart/2008/layout/CircleAccentTimeline"/>
    <dgm:cxn modelId="{6C2B47D8-7E3C-4AFA-8AAD-E8868FF660B4}" type="presParOf" srcId="{C2515609-F0D2-4605-9564-4911DC9A09E8}" destId="{0BF2050B-5B0F-4F08-B872-59A1FB4929E3}" srcOrd="2" destOrd="0" presId="urn:microsoft.com/office/officeart/2008/layout/CircleAccentTimeline"/>
    <dgm:cxn modelId="{9C124A48-7761-47C0-AF77-D2A96DE922F6}" type="presParOf" srcId="{C2515609-F0D2-4605-9564-4911DC9A09E8}" destId="{6E866E0C-6E69-4EB0-B69F-A6B5F7D9E4F5}" srcOrd="3" destOrd="0" presId="urn:microsoft.com/office/officeart/2008/layout/CircleAccentTimeline"/>
    <dgm:cxn modelId="{7CD685D0-731B-4480-A214-0F47915C2568}" type="presParOf" srcId="{6E866E0C-6E69-4EB0-B69F-A6B5F7D9E4F5}" destId="{A0922078-8008-45A4-8F25-056AFB8E6117}" srcOrd="0" destOrd="0" presId="urn:microsoft.com/office/officeart/2008/layout/CircleAccentTimeline"/>
    <dgm:cxn modelId="{FA862D82-27E6-4C22-8C62-A33239C3BEBE}" type="presParOf" srcId="{6E866E0C-6E69-4EB0-B69F-A6B5F7D9E4F5}" destId="{FA740778-D813-4B6E-961F-6913E2F998BD}" srcOrd="1" destOrd="0" presId="urn:microsoft.com/office/officeart/2008/layout/CircleAccentTimeline"/>
    <dgm:cxn modelId="{8FA114EE-342F-4943-BF04-DB7D31C615F7}" type="presParOf" srcId="{6E866E0C-6E69-4EB0-B69F-A6B5F7D9E4F5}" destId="{BD8A89E8-7C33-478E-AC51-2BE91646F796}" srcOrd="2" destOrd="0" presId="urn:microsoft.com/office/officeart/2008/layout/CircleAccentTimeline"/>
    <dgm:cxn modelId="{27DDFD5C-B407-41B3-9A06-070687451E30}" type="presParOf" srcId="{C2515609-F0D2-4605-9564-4911DC9A09E8}" destId="{AE175F35-4B6E-45B7-9292-A45A581A1563}" srcOrd="4" destOrd="0" presId="urn:microsoft.com/office/officeart/2008/layout/CircleAccentTimeline"/>
    <dgm:cxn modelId="{05B31EE5-0CE9-47C0-828D-690ADDB4BC7C}" type="presParOf" srcId="{C2515609-F0D2-4605-9564-4911DC9A09E8}" destId="{A25CC3EC-0F18-4C61-95C6-99EF68FA59E9}" srcOrd="5" destOrd="0" presId="urn:microsoft.com/office/officeart/2008/layout/CircleAccentTimeline"/>
    <dgm:cxn modelId="{9F0A25C9-B450-43FA-B562-F0FFF8E9CAF0}" type="presParOf" srcId="{C2515609-F0D2-4605-9564-4911DC9A09E8}" destId="{C3AB4521-FF4F-431B-AA0F-E5CD7C29C939}" srcOrd="6" destOrd="0" presId="urn:microsoft.com/office/officeart/2008/layout/CircleAccentTimeline"/>
    <dgm:cxn modelId="{A38402E6-C265-4726-ABA5-64FFA4888F83}" type="presParOf" srcId="{C3AB4521-FF4F-431B-AA0F-E5CD7C29C939}" destId="{B0A3BCA3-902F-4C84-9922-1DD29D262E1A}" srcOrd="0" destOrd="0" presId="urn:microsoft.com/office/officeart/2008/layout/CircleAccentTimeline"/>
    <dgm:cxn modelId="{959811FB-A316-4F8E-8CC3-94014D6B8F7C}" type="presParOf" srcId="{C3AB4521-FF4F-431B-AA0F-E5CD7C29C939}" destId="{BFF03446-079D-44C6-85E9-297F9E2757AB}" srcOrd="1" destOrd="0" presId="urn:microsoft.com/office/officeart/2008/layout/CircleAccentTimeline"/>
    <dgm:cxn modelId="{DBC8F0C4-7C39-4AAF-8478-BAEC3139F484}" type="presParOf" srcId="{C3AB4521-FF4F-431B-AA0F-E5CD7C29C939}" destId="{DAA7C850-8F9F-4223-BD95-DD4D2BF6EFBB}" srcOrd="2" destOrd="0" presId="urn:microsoft.com/office/officeart/2008/layout/CircleAccentTimeline"/>
    <dgm:cxn modelId="{8126BD63-C630-48C4-9DEC-4B53B5C9EE4B}" type="presParOf" srcId="{C2515609-F0D2-4605-9564-4911DC9A09E8}" destId="{CFB548BB-8E52-42A8-9F43-691800566CD2}" srcOrd="7" destOrd="0" presId="urn:microsoft.com/office/officeart/2008/layout/CircleAccentTimeline"/>
    <dgm:cxn modelId="{DF7F84AA-B28C-4594-9274-0395208FF2DA}" type="presParOf" srcId="{C2515609-F0D2-4605-9564-4911DC9A09E8}" destId="{8DC4CE54-8D3B-4037-8E83-959E30217D81}" srcOrd="8" destOrd="0" presId="urn:microsoft.com/office/officeart/2008/layout/CircleAccentTimeline"/>
    <dgm:cxn modelId="{FA4BB3EC-A58B-420C-B509-E0EA05373126}" type="presParOf" srcId="{C2515609-F0D2-4605-9564-4911DC9A09E8}" destId="{B976B5CB-31E8-498E-AFB1-59261D7BAF45}" srcOrd="9" destOrd="0" presId="urn:microsoft.com/office/officeart/2008/layout/CircleAccentTimeline"/>
    <dgm:cxn modelId="{1E8F58FD-C5DD-41A4-BD54-56FE66A4E0C6}" type="presParOf" srcId="{B976B5CB-31E8-498E-AFB1-59261D7BAF45}" destId="{40DDA1BB-0319-4AB7-B328-B54A683D348E}" srcOrd="0" destOrd="0" presId="urn:microsoft.com/office/officeart/2008/layout/CircleAccentTimeline"/>
    <dgm:cxn modelId="{DE1C783F-9D7E-4ACF-8E03-80058DF299DE}" type="presParOf" srcId="{B976B5CB-31E8-498E-AFB1-59261D7BAF45}" destId="{A4B60451-9A2F-48C5-A5E9-28DA4B06D3AE}" srcOrd="1" destOrd="0" presId="urn:microsoft.com/office/officeart/2008/layout/CircleAccentTimeline"/>
    <dgm:cxn modelId="{9517EE65-A16E-4A5A-B0E6-8D5D839F2F9F}" type="presParOf" srcId="{B976B5CB-31E8-498E-AFB1-59261D7BAF45}" destId="{4E2EAAD8-443D-447C-B310-E4E9649B88B2}" srcOrd="2" destOrd="0" presId="urn:microsoft.com/office/officeart/2008/layout/CircleAccentTimeline"/>
    <dgm:cxn modelId="{02C9B3E1-0F26-4245-8840-2666D7EBB2E5}" type="presParOf" srcId="{C2515609-F0D2-4605-9564-4911DC9A09E8}" destId="{8A9A1CA7-227B-4FF4-B664-58BA49F73A16}" srcOrd="10" destOrd="0" presId="urn:microsoft.com/office/officeart/2008/layout/CircleAccentTimeline"/>
    <dgm:cxn modelId="{FC2BB0B4-184A-467A-9805-593CB993DEC2}" type="presParOf" srcId="{C2515609-F0D2-4605-9564-4911DC9A09E8}" destId="{8F01654B-D308-4029-8BF5-A92F3647018D}" srcOrd="11" destOrd="0" presId="urn:microsoft.com/office/officeart/2008/layout/CircleAccentTimeline"/>
    <dgm:cxn modelId="{2348AAF8-1EC0-4B30-8192-C29D6DBBA7CD}" type="presParOf" srcId="{C2515609-F0D2-4605-9564-4911DC9A09E8}" destId="{33D52314-D4CF-4FE9-8EFA-44B8CAFB85E9}" srcOrd="12" destOrd="0" presId="urn:microsoft.com/office/officeart/2008/layout/CircleAccentTimeline"/>
    <dgm:cxn modelId="{66238661-59BD-4885-9A34-36F77B7C87E7}" type="presParOf" srcId="{33D52314-D4CF-4FE9-8EFA-44B8CAFB85E9}" destId="{4BA46099-72DF-412E-BE15-9ADBCEA1224E}" srcOrd="0" destOrd="0" presId="urn:microsoft.com/office/officeart/2008/layout/CircleAccentTimeline"/>
    <dgm:cxn modelId="{A4332542-84DE-4179-9348-A5D8DE201289}" type="presParOf" srcId="{33D52314-D4CF-4FE9-8EFA-44B8CAFB85E9}" destId="{441C60E0-8FCC-49E9-9983-02133582D972}" srcOrd="1" destOrd="0" presId="urn:microsoft.com/office/officeart/2008/layout/CircleAccentTimeline"/>
    <dgm:cxn modelId="{299976D7-3217-4BB9-B8B4-A43BB8AE8AF8}" type="presParOf" srcId="{33D52314-D4CF-4FE9-8EFA-44B8CAFB85E9}" destId="{198768AB-55D6-4C79-B49A-362424167CBF}" srcOrd="2" destOrd="0" presId="urn:microsoft.com/office/officeart/2008/layout/CircleAccentTimeline"/>
    <dgm:cxn modelId="{5A490E93-009E-4961-88CA-E55EF4F31C8E}" type="presParOf" srcId="{C2515609-F0D2-4605-9564-4911DC9A09E8}" destId="{7BCE5EF7-190D-4CA9-A942-A72B961A074F}" srcOrd="13" destOrd="0" presId="urn:microsoft.com/office/officeart/2008/layout/CircleAccentTimeline"/>
    <dgm:cxn modelId="{B1EAC413-57BC-4F70-9163-D74531946FC9}" type="presParOf" srcId="{C2515609-F0D2-4605-9564-4911DC9A09E8}" destId="{48D39716-72FB-4EA1-82F7-52F4AAD8ACFD}" srcOrd="14" destOrd="0" presId="urn:microsoft.com/office/officeart/2008/layout/CircleAccentTimeline"/>
    <dgm:cxn modelId="{97F69C8D-CC4F-413B-A5E0-00796EF282C4}" type="presParOf" srcId="{C2515609-F0D2-4605-9564-4911DC9A09E8}" destId="{6041127E-62A3-4129-B182-A247241FD6A9}" srcOrd="15" destOrd="0" presId="urn:microsoft.com/office/officeart/2008/layout/CircleAccentTimeline"/>
    <dgm:cxn modelId="{567CA59C-C2AC-42B2-967E-9BD614A2EDC9}" type="presParOf" srcId="{6041127E-62A3-4129-B182-A247241FD6A9}" destId="{ECA0A8D4-6626-4087-A4B3-12DC24F09C29}" srcOrd="0" destOrd="0" presId="urn:microsoft.com/office/officeart/2008/layout/CircleAccentTimeline"/>
    <dgm:cxn modelId="{6E6B55E0-F9FD-4FFA-9D54-3C2BBFD40D7F}" type="presParOf" srcId="{6041127E-62A3-4129-B182-A247241FD6A9}" destId="{138BEDEF-DE71-449F-A1E6-2B72AFB33F3B}" srcOrd="1" destOrd="0" presId="urn:microsoft.com/office/officeart/2008/layout/CircleAccentTimeline"/>
    <dgm:cxn modelId="{012CAC21-510B-449E-98CE-A47BA82EFB6F}" type="presParOf" srcId="{6041127E-62A3-4129-B182-A247241FD6A9}" destId="{0DB0E4A3-8264-4B18-857F-BDE4C332D887}" srcOrd="2" destOrd="0" presId="urn:microsoft.com/office/officeart/2008/layout/CircleAccentTimeline"/>
    <dgm:cxn modelId="{7D0E5441-A714-476E-99E2-43E010DA0AE9}" type="presParOf" srcId="{C2515609-F0D2-4605-9564-4911DC9A09E8}" destId="{282E65D0-702D-455A-873F-CCC648032C70}" srcOrd="16" destOrd="0" presId="urn:microsoft.com/office/officeart/2008/layout/CircleAccentTimeline"/>
    <dgm:cxn modelId="{0B418AB2-6AC5-48B0-BCF8-3F8881C8755A}" type="presParOf" srcId="{C2515609-F0D2-4605-9564-4911DC9A09E8}" destId="{3BCAD205-C3AB-4565-A284-AE870F890002}" srcOrd="17" destOrd="0" presId="urn:microsoft.com/office/officeart/2008/layout/CircleAccentTimeline"/>
    <dgm:cxn modelId="{AADBEEDF-6E1F-4F0A-98B9-95096F051FF4}" type="presParOf" srcId="{C2515609-F0D2-4605-9564-4911DC9A09E8}" destId="{E5E5017D-29E1-4F58-A7C8-7DC71A862140}" srcOrd="18" destOrd="0" presId="urn:microsoft.com/office/officeart/2008/layout/CircleAccentTimeline"/>
    <dgm:cxn modelId="{32B67B88-5C60-4243-8E0C-D4921B8959E5}" type="presParOf" srcId="{E5E5017D-29E1-4F58-A7C8-7DC71A862140}" destId="{AAD5E78C-48E3-4B70-9724-D278E80D19F0}" srcOrd="0" destOrd="0" presId="urn:microsoft.com/office/officeart/2008/layout/CircleAccentTimeline"/>
    <dgm:cxn modelId="{9AEE5A06-56DB-408D-A794-3E85F0E30FB4}" type="presParOf" srcId="{E5E5017D-29E1-4F58-A7C8-7DC71A862140}" destId="{66B1D99E-3820-4553-B75B-B71C026E20E5}" srcOrd="1" destOrd="0" presId="urn:microsoft.com/office/officeart/2008/layout/CircleAccentTimeline"/>
    <dgm:cxn modelId="{8104E98B-F33B-4CEF-877F-73DED75C90BD}" type="presParOf" srcId="{E5E5017D-29E1-4F58-A7C8-7DC71A862140}" destId="{1FF7D76B-274C-4B38-9C1B-F703210094AE}" srcOrd="2" destOrd="0" presId="urn:microsoft.com/office/officeart/2008/layout/CircleAccentTimeline"/>
    <dgm:cxn modelId="{24810960-79F0-4D77-94FA-315713868291}" type="presParOf" srcId="{C2515609-F0D2-4605-9564-4911DC9A09E8}" destId="{95C77987-E001-4486-877D-0CE012A3F034}" srcOrd="19" destOrd="0" presId="urn:microsoft.com/office/officeart/2008/layout/CircleAccentTimeline"/>
    <dgm:cxn modelId="{589ABE10-205B-42C6-831F-78841C3CEDCB}" type="presParOf" srcId="{C2515609-F0D2-4605-9564-4911DC9A09E8}" destId="{3B10A385-6713-4988-B49A-7FD39EAF14A4}" srcOrd="20" destOrd="0" presId="urn:microsoft.com/office/officeart/2008/layout/CircleAccentTimeline"/>
    <dgm:cxn modelId="{26DA8E01-F4CA-43A3-A4A7-F1657DC694F4}" type="presParOf" srcId="{C2515609-F0D2-4605-9564-4911DC9A09E8}" destId="{0EFEEDCC-0F57-413F-B33E-FB6318B07898}" srcOrd="21" destOrd="0" presId="urn:microsoft.com/office/officeart/2008/layout/CircleAccentTimeline"/>
    <dgm:cxn modelId="{D577C5C5-B014-474F-8479-E19789442D32}" type="presParOf" srcId="{0EFEEDCC-0F57-413F-B33E-FB6318B07898}" destId="{C815AD16-C38C-448D-BFB5-708D680A23C6}" srcOrd="0" destOrd="0" presId="urn:microsoft.com/office/officeart/2008/layout/CircleAccentTimeline"/>
    <dgm:cxn modelId="{5526FC87-080E-47F8-B827-ABB63D172238}" type="presParOf" srcId="{0EFEEDCC-0F57-413F-B33E-FB6318B07898}" destId="{EB438099-1A67-478A-ABCE-27808D5EBA28}" srcOrd="1" destOrd="0" presId="urn:microsoft.com/office/officeart/2008/layout/CircleAccentTimeline"/>
    <dgm:cxn modelId="{49C85EE5-0BE5-499C-96F8-A078A3060582}" type="presParOf" srcId="{0EFEEDCC-0F57-413F-B33E-FB6318B07898}" destId="{DA124D59-DB44-4C33-BEBB-1305F3174893}" srcOrd="2" destOrd="0" presId="urn:microsoft.com/office/officeart/2008/layout/CircleAccentTimeline"/>
    <dgm:cxn modelId="{FBD9CE75-53B4-488D-804D-13DEC65986E1}" type="presParOf" srcId="{C2515609-F0D2-4605-9564-4911DC9A09E8}" destId="{8E5F7889-8A97-4022-B6A7-09E8F3B118F9}" srcOrd="22" destOrd="0" presId="urn:microsoft.com/office/officeart/2008/layout/CircleAccentTimeline"/>
    <dgm:cxn modelId="{0E7ADDED-A810-4D15-949B-1E101EDC37E3}" type="presParOf" srcId="{C2515609-F0D2-4605-9564-4911DC9A09E8}" destId="{D292B685-8557-45E8-A433-96A730C0074F}" srcOrd="2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DDAA74-C8FC-4552-B18A-5A5C7A494B1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MX"/>
        </a:p>
      </dgm:t>
    </dgm:pt>
    <dgm:pt modelId="{03B89207-267B-4678-ACD6-3F42CEC738AA}">
      <dgm:prSet phldrT="[Texto]"/>
      <dgm:spPr/>
      <dgm:t>
        <a:bodyPr/>
        <a:lstStyle/>
        <a:p>
          <a:r>
            <a:rPr lang="es-MX" dirty="0" smtClean="0">
              <a:solidFill>
                <a:schemeClr val="tx2">
                  <a:lumMod val="90000"/>
                  <a:lumOff val="10000"/>
                </a:schemeClr>
              </a:solidFill>
            </a:rPr>
            <a:t>Carga de prueba</a:t>
          </a:r>
          <a:endParaRPr lang="es-MX" dirty="0">
            <a:solidFill>
              <a:schemeClr val="tx2">
                <a:lumMod val="90000"/>
                <a:lumOff val="10000"/>
              </a:schemeClr>
            </a:solidFill>
          </a:endParaRPr>
        </a:p>
      </dgm:t>
    </dgm:pt>
    <dgm:pt modelId="{6BFA5E57-86ED-48F9-BD61-EEC7A1B0603E}" type="parTrans" cxnId="{4CA6F538-1FBA-4AA4-A94B-629AE089F521}">
      <dgm:prSet/>
      <dgm:spPr/>
      <dgm:t>
        <a:bodyPr/>
        <a:lstStyle/>
        <a:p>
          <a:endParaRPr lang="es-MX"/>
        </a:p>
      </dgm:t>
    </dgm:pt>
    <dgm:pt modelId="{87469079-BDB7-461B-8E90-42BB713661E2}" type="sibTrans" cxnId="{4CA6F538-1FBA-4AA4-A94B-629AE089F521}">
      <dgm:prSet/>
      <dgm:spPr/>
      <dgm:t>
        <a:bodyPr/>
        <a:lstStyle/>
        <a:p>
          <a:endParaRPr lang="es-MX"/>
        </a:p>
      </dgm:t>
    </dgm:pt>
    <dgm:pt modelId="{38CEB9FB-D3A9-40F3-A087-385FA6C41613}">
      <dgm:prSet phldrT="[Texto]"/>
      <dgm:spPr/>
      <dgm:t>
        <a:bodyPr/>
        <a:lstStyle/>
        <a:p>
          <a:r>
            <a:rPr lang="es-MX" dirty="0" smtClean="0">
              <a:solidFill>
                <a:schemeClr val="tx2">
                  <a:lumMod val="90000"/>
                  <a:lumOff val="10000"/>
                </a:schemeClr>
              </a:solidFill>
            </a:rPr>
            <a:t>Carga argumentativa</a:t>
          </a:r>
          <a:endParaRPr lang="es-MX" dirty="0">
            <a:solidFill>
              <a:schemeClr val="tx2">
                <a:lumMod val="90000"/>
                <a:lumOff val="10000"/>
              </a:schemeClr>
            </a:solidFill>
          </a:endParaRPr>
        </a:p>
      </dgm:t>
    </dgm:pt>
    <dgm:pt modelId="{D12A3A13-0DE6-4C48-91BF-785FB382DD83}" type="parTrans" cxnId="{BFA2D328-F784-4E81-897F-88E822DE662B}">
      <dgm:prSet/>
      <dgm:spPr/>
      <dgm:t>
        <a:bodyPr/>
        <a:lstStyle/>
        <a:p>
          <a:endParaRPr lang="es-MX"/>
        </a:p>
      </dgm:t>
    </dgm:pt>
    <dgm:pt modelId="{EAC826AE-2981-4F53-9CA3-32643D6E3592}" type="sibTrans" cxnId="{BFA2D328-F784-4E81-897F-88E822DE662B}">
      <dgm:prSet/>
      <dgm:spPr/>
      <dgm:t>
        <a:bodyPr/>
        <a:lstStyle/>
        <a:p>
          <a:endParaRPr lang="es-MX"/>
        </a:p>
      </dgm:t>
    </dgm:pt>
    <dgm:pt modelId="{723D8EA6-3999-4A90-A7B3-C7149C8918CF}">
      <dgm:prSet phldrT="[Texto]"/>
      <dgm:spPr/>
      <dgm:t>
        <a:bodyPr/>
        <a:lstStyle/>
        <a:p>
          <a:r>
            <a:rPr lang="es-MX" dirty="0" smtClean="0">
              <a:solidFill>
                <a:schemeClr val="tx2">
                  <a:lumMod val="90000"/>
                  <a:lumOff val="10000"/>
                </a:schemeClr>
              </a:solidFill>
            </a:rPr>
            <a:t>Ejercicio de proporcionalidad </a:t>
          </a:r>
          <a:endParaRPr lang="es-MX" dirty="0">
            <a:solidFill>
              <a:schemeClr val="tx2">
                <a:lumMod val="90000"/>
                <a:lumOff val="10000"/>
              </a:schemeClr>
            </a:solidFill>
          </a:endParaRPr>
        </a:p>
      </dgm:t>
    </dgm:pt>
    <dgm:pt modelId="{44C8CB25-E797-41F6-A744-D17B3111CF86}" type="parTrans" cxnId="{9A92DD55-2505-48A1-9E57-F95A03EB0611}">
      <dgm:prSet/>
      <dgm:spPr/>
      <dgm:t>
        <a:bodyPr/>
        <a:lstStyle/>
        <a:p>
          <a:endParaRPr lang="es-MX"/>
        </a:p>
      </dgm:t>
    </dgm:pt>
    <dgm:pt modelId="{94385321-CCA4-4418-8FD7-EA3E621820B0}" type="sibTrans" cxnId="{9A92DD55-2505-48A1-9E57-F95A03EB0611}">
      <dgm:prSet/>
      <dgm:spPr/>
      <dgm:t>
        <a:bodyPr/>
        <a:lstStyle/>
        <a:p>
          <a:endParaRPr lang="es-MX"/>
        </a:p>
      </dgm:t>
    </dgm:pt>
    <dgm:pt modelId="{B412E3CB-7FD1-4736-B7FE-616FF99EA278}" type="pres">
      <dgm:prSet presAssocID="{41DDAA74-C8FC-4552-B18A-5A5C7A494B1E}" presName="rootnode" presStyleCnt="0">
        <dgm:presLayoutVars>
          <dgm:chMax/>
          <dgm:chPref/>
          <dgm:dir/>
          <dgm:animLvl val="lvl"/>
        </dgm:presLayoutVars>
      </dgm:prSet>
      <dgm:spPr/>
      <dgm:t>
        <a:bodyPr/>
        <a:lstStyle/>
        <a:p>
          <a:endParaRPr lang="es-MX"/>
        </a:p>
      </dgm:t>
    </dgm:pt>
    <dgm:pt modelId="{E2C4E1CC-E80C-48ED-9C0B-4DE93859C64C}" type="pres">
      <dgm:prSet presAssocID="{03B89207-267B-4678-ACD6-3F42CEC738AA}" presName="composite" presStyleCnt="0"/>
      <dgm:spPr/>
    </dgm:pt>
    <dgm:pt modelId="{1D404C99-67C1-4683-A38D-559E684AD98E}" type="pres">
      <dgm:prSet presAssocID="{03B89207-267B-4678-ACD6-3F42CEC738AA}" presName="LShape" presStyleLbl="alignNode1" presStyleIdx="0" presStyleCnt="5"/>
      <dgm:spPr/>
    </dgm:pt>
    <dgm:pt modelId="{08896D60-1B19-4360-BEC3-C5E09CE08889}" type="pres">
      <dgm:prSet presAssocID="{03B89207-267B-4678-ACD6-3F42CEC738AA}" presName="ParentText" presStyleLbl="revTx" presStyleIdx="0" presStyleCnt="3">
        <dgm:presLayoutVars>
          <dgm:chMax val="0"/>
          <dgm:chPref val="0"/>
          <dgm:bulletEnabled val="1"/>
        </dgm:presLayoutVars>
      </dgm:prSet>
      <dgm:spPr/>
      <dgm:t>
        <a:bodyPr/>
        <a:lstStyle/>
        <a:p>
          <a:endParaRPr lang="es-MX"/>
        </a:p>
      </dgm:t>
    </dgm:pt>
    <dgm:pt modelId="{733A0A54-EA1D-4C05-9D72-C8BA30E4202E}" type="pres">
      <dgm:prSet presAssocID="{03B89207-267B-4678-ACD6-3F42CEC738AA}" presName="Triangle" presStyleLbl="alignNode1" presStyleIdx="1" presStyleCnt="5"/>
      <dgm:spPr/>
    </dgm:pt>
    <dgm:pt modelId="{9F381BF3-307E-4B62-9606-CC6C6E7454A4}" type="pres">
      <dgm:prSet presAssocID="{87469079-BDB7-461B-8E90-42BB713661E2}" presName="sibTrans" presStyleCnt="0"/>
      <dgm:spPr/>
    </dgm:pt>
    <dgm:pt modelId="{FE84E86D-F967-491E-B45F-FAD99B03E487}" type="pres">
      <dgm:prSet presAssocID="{87469079-BDB7-461B-8E90-42BB713661E2}" presName="space" presStyleCnt="0"/>
      <dgm:spPr/>
    </dgm:pt>
    <dgm:pt modelId="{A678B19E-F94E-4850-977B-56A63D33B1AA}" type="pres">
      <dgm:prSet presAssocID="{38CEB9FB-D3A9-40F3-A087-385FA6C41613}" presName="composite" presStyleCnt="0"/>
      <dgm:spPr/>
    </dgm:pt>
    <dgm:pt modelId="{42F2D297-0FD5-426E-8E85-0213FEF2780E}" type="pres">
      <dgm:prSet presAssocID="{38CEB9FB-D3A9-40F3-A087-385FA6C41613}" presName="LShape" presStyleLbl="alignNode1" presStyleIdx="2" presStyleCnt="5"/>
      <dgm:spPr/>
    </dgm:pt>
    <dgm:pt modelId="{C89A56AE-84BF-40C8-AC95-4B67A0011638}" type="pres">
      <dgm:prSet presAssocID="{38CEB9FB-D3A9-40F3-A087-385FA6C41613}" presName="ParentText" presStyleLbl="revTx" presStyleIdx="1" presStyleCnt="3">
        <dgm:presLayoutVars>
          <dgm:chMax val="0"/>
          <dgm:chPref val="0"/>
          <dgm:bulletEnabled val="1"/>
        </dgm:presLayoutVars>
      </dgm:prSet>
      <dgm:spPr/>
      <dgm:t>
        <a:bodyPr/>
        <a:lstStyle/>
        <a:p>
          <a:endParaRPr lang="es-MX"/>
        </a:p>
      </dgm:t>
    </dgm:pt>
    <dgm:pt modelId="{FE95AC2C-FC98-44E6-9912-474FDF381EBD}" type="pres">
      <dgm:prSet presAssocID="{38CEB9FB-D3A9-40F3-A087-385FA6C41613}" presName="Triangle" presStyleLbl="alignNode1" presStyleIdx="3" presStyleCnt="5"/>
      <dgm:spPr/>
    </dgm:pt>
    <dgm:pt modelId="{E74B3D1A-F5B7-4731-8897-30A566017898}" type="pres">
      <dgm:prSet presAssocID="{EAC826AE-2981-4F53-9CA3-32643D6E3592}" presName="sibTrans" presStyleCnt="0"/>
      <dgm:spPr/>
    </dgm:pt>
    <dgm:pt modelId="{30718D56-4294-40AA-B606-E97E6774FC3C}" type="pres">
      <dgm:prSet presAssocID="{EAC826AE-2981-4F53-9CA3-32643D6E3592}" presName="space" presStyleCnt="0"/>
      <dgm:spPr/>
    </dgm:pt>
    <dgm:pt modelId="{3C546CD1-3192-4D1F-815B-38E8EAB581E2}" type="pres">
      <dgm:prSet presAssocID="{723D8EA6-3999-4A90-A7B3-C7149C8918CF}" presName="composite" presStyleCnt="0"/>
      <dgm:spPr/>
    </dgm:pt>
    <dgm:pt modelId="{82661A81-A8C9-474F-B8D2-6243892D8877}" type="pres">
      <dgm:prSet presAssocID="{723D8EA6-3999-4A90-A7B3-C7149C8918CF}" presName="LShape" presStyleLbl="alignNode1" presStyleIdx="4" presStyleCnt="5"/>
      <dgm:spPr/>
    </dgm:pt>
    <dgm:pt modelId="{539A9608-64CA-4C45-B577-B450479A7D22}" type="pres">
      <dgm:prSet presAssocID="{723D8EA6-3999-4A90-A7B3-C7149C8918CF}" presName="ParentText" presStyleLbl="revTx" presStyleIdx="2" presStyleCnt="3">
        <dgm:presLayoutVars>
          <dgm:chMax val="0"/>
          <dgm:chPref val="0"/>
          <dgm:bulletEnabled val="1"/>
        </dgm:presLayoutVars>
      </dgm:prSet>
      <dgm:spPr/>
      <dgm:t>
        <a:bodyPr/>
        <a:lstStyle/>
        <a:p>
          <a:endParaRPr lang="es-MX"/>
        </a:p>
      </dgm:t>
    </dgm:pt>
  </dgm:ptLst>
  <dgm:cxnLst>
    <dgm:cxn modelId="{DDC8CB80-E7AA-4BA9-9D33-21C0AAD6B518}" type="presOf" srcId="{03B89207-267B-4678-ACD6-3F42CEC738AA}" destId="{08896D60-1B19-4360-BEC3-C5E09CE08889}" srcOrd="0" destOrd="0" presId="urn:microsoft.com/office/officeart/2009/3/layout/StepUpProcess"/>
    <dgm:cxn modelId="{BF754F66-AD61-4E15-8A6D-E411785D69B1}" type="presOf" srcId="{38CEB9FB-D3A9-40F3-A087-385FA6C41613}" destId="{C89A56AE-84BF-40C8-AC95-4B67A0011638}" srcOrd="0" destOrd="0" presId="urn:microsoft.com/office/officeart/2009/3/layout/StepUpProcess"/>
    <dgm:cxn modelId="{4CA6F538-1FBA-4AA4-A94B-629AE089F521}" srcId="{41DDAA74-C8FC-4552-B18A-5A5C7A494B1E}" destId="{03B89207-267B-4678-ACD6-3F42CEC738AA}" srcOrd="0" destOrd="0" parTransId="{6BFA5E57-86ED-48F9-BD61-EEC7A1B0603E}" sibTransId="{87469079-BDB7-461B-8E90-42BB713661E2}"/>
    <dgm:cxn modelId="{45B8D482-61B6-40FB-B175-93FA49CEB59D}" type="presOf" srcId="{41DDAA74-C8FC-4552-B18A-5A5C7A494B1E}" destId="{B412E3CB-7FD1-4736-B7FE-616FF99EA278}" srcOrd="0" destOrd="0" presId="urn:microsoft.com/office/officeart/2009/3/layout/StepUpProcess"/>
    <dgm:cxn modelId="{43D430EC-A6F9-4645-B15F-467A04B1A213}" type="presOf" srcId="{723D8EA6-3999-4A90-A7B3-C7149C8918CF}" destId="{539A9608-64CA-4C45-B577-B450479A7D22}" srcOrd="0" destOrd="0" presId="urn:microsoft.com/office/officeart/2009/3/layout/StepUpProcess"/>
    <dgm:cxn modelId="{9A92DD55-2505-48A1-9E57-F95A03EB0611}" srcId="{41DDAA74-C8FC-4552-B18A-5A5C7A494B1E}" destId="{723D8EA6-3999-4A90-A7B3-C7149C8918CF}" srcOrd="2" destOrd="0" parTransId="{44C8CB25-E797-41F6-A744-D17B3111CF86}" sibTransId="{94385321-CCA4-4418-8FD7-EA3E621820B0}"/>
    <dgm:cxn modelId="{BFA2D328-F784-4E81-897F-88E822DE662B}" srcId="{41DDAA74-C8FC-4552-B18A-5A5C7A494B1E}" destId="{38CEB9FB-D3A9-40F3-A087-385FA6C41613}" srcOrd="1" destOrd="0" parTransId="{D12A3A13-0DE6-4C48-91BF-785FB382DD83}" sibTransId="{EAC826AE-2981-4F53-9CA3-32643D6E3592}"/>
    <dgm:cxn modelId="{1041EEC7-C0B8-407C-A062-FD750472EDCE}" type="presParOf" srcId="{B412E3CB-7FD1-4736-B7FE-616FF99EA278}" destId="{E2C4E1CC-E80C-48ED-9C0B-4DE93859C64C}" srcOrd="0" destOrd="0" presId="urn:microsoft.com/office/officeart/2009/3/layout/StepUpProcess"/>
    <dgm:cxn modelId="{F068DDA0-B312-4C63-BFB9-BD13BAF13561}" type="presParOf" srcId="{E2C4E1CC-E80C-48ED-9C0B-4DE93859C64C}" destId="{1D404C99-67C1-4683-A38D-559E684AD98E}" srcOrd="0" destOrd="0" presId="urn:microsoft.com/office/officeart/2009/3/layout/StepUpProcess"/>
    <dgm:cxn modelId="{6E6E3699-2D58-4D6C-A2A1-917F65A0A293}" type="presParOf" srcId="{E2C4E1CC-E80C-48ED-9C0B-4DE93859C64C}" destId="{08896D60-1B19-4360-BEC3-C5E09CE08889}" srcOrd="1" destOrd="0" presId="urn:microsoft.com/office/officeart/2009/3/layout/StepUpProcess"/>
    <dgm:cxn modelId="{40AF66C3-67BE-4A2F-8C5B-9654DDAFA2D7}" type="presParOf" srcId="{E2C4E1CC-E80C-48ED-9C0B-4DE93859C64C}" destId="{733A0A54-EA1D-4C05-9D72-C8BA30E4202E}" srcOrd="2" destOrd="0" presId="urn:microsoft.com/office/officeart/2009/3/layout/StepUpProcess"/>
    <dgm:cxn modelId="{7518D9F3-6D17-4F8B-AB53-91A6DDF2B344}" type="presParOf" srcId="{B412E3CB-7FD1-4736-B7FE-616FF99EA278}" destId="{9F381BF3-307E-4B62-9606-CC6C6E7454A4}" srcOrd="1" destOrd="0" presId="urn:microsoft.com/office/officeart/2009/3/layout/StepUpProcess"/>
    <dgm:cxn modelId="{0916641D-25A6-4CD9-9B76-7B125AE5AE84}" type="presParOf" srcId="{9F381BF3-307E-4B62-9606-CC6C6E7454A4}" destId="{FE84E86D-F967-491E-B45F-FAD99B03E487}" srcOrd="0" destOrd="0" presId="urn:microsoft.com/office/officeart/2009/3/layout/StepUpProcess"/>
    <dgm:cxn modelId="{F4464C95-2170-44CD-AA18-D7AA174F630E}" type="presParOf" srcId="{B412E3CB-7FD1-4736-B7FE-616FF99EA278}" destId="{A678B19E-F94E-4850-977B-56A63D33B1AA}" srcOrd="2" destOrd="0" presId="urn:microsoft.com/office/officeart/2009/3/layout/StepUpProcess"/>
    <dgm:cxn modelId="{A3FE1CD2-18DF-4C97-9759-8058EDF0D5C1}" type="presParOf" srcId="{A678B19E-F94E-4850-977B-56A63D33B1AA}" destId="{42F2D297-0FD5-426E-8E85-0213FEF2780E}" srcOrd="0" destOrd="0" presId="urn:microsoft.com/office/officeart/2009/3/layout/StepUpProcess"/>
    <dgm:cxn modelId="{68995634-0332-4B34-BB54-F8F448B5E840}" type="presParOf" srcId="{A678B19E-F94E-4850-977B-56A63D33B1AA}" destId="{C89A56AE-84BF-40C8-AC95-4B67A0011638}" srcOrd="1" destOrd="0" presId="urn:microsoft.com/office/officeart/2009/3/layout/StepUpProcess"/>
    <dgm:cxn modelId="{A11B30B2-E6B8-4220-A112-B1E7C2EF0A21}" type="presParOf" srcId="{A678B19E-F94E-4850-977B-56A63D33B1AA}" destId="{FE95AC2C-FC98-44E6-9912-474FDF381EBD}" srcOrd="2" destOrd="0" presId="urn:microsoft.com/office/officeart/2009/3/layout/StepUpProcess"/>
    <dgm:cxn modelId="{B0D2963F-CDA2-4159-8154-2042472B6E52}" type="presParOf" srcId="{B412E3CB-7FD1-4736-B7FE-616FF99EA278}" destId="{E74B3D1A-F5B7-4731-8897-30A566017898}" srcOrd="3" destOrd="0" presId="urn:microsoft.com/office/officeart/2009/3/layout/StepUpProcess"/>
    <dgm:cxn modelId="{80E1CCCA-353B-494E-91F6-406EA2F74116}" type="presParOf" srcId="{E74B3D1A-F5B7-4731-8897-30A566017898}" destId="{30718D56-4294-40AA-B606-E97E6774FC3C}" srcOrd="0" destOrd="0" presId="urn:microsoft.com/office/officeart/2009/3/layout/StepUpProcess"/>
    <dgm:cxn modelId="{550C3C92-E32D-4DB7-92AB-BF1C57224B04}" type="presParOf" srcId="{B412E3CB-7FD1-4736-B7FE-616FF99EA278}" destId="{3C546CD1-3192-4D1F-815B-38E8EAB581E2}" srcOrd="4" destOrd="0" presId="urn:microsoft.com/office/officeart/2009/3/layout/StepUpProcess"/>
    <dgm:cxn modelId="{5D592574-B92A-4699-945A-D6D0F3980779}" type="presParOf" srcId="{3C546CD1-3192-4D1F-815B-38E8EAB581E2}" destId="{82661A81-A8C9-474F-B8D2-6243892D8877}" srcOrd="0" destOrd="0" presId="urn:microsoft.com/office/officeart/2009/3/layout/StepUpProcess"/>
    <dgm:cxn modelId="{EAA28E11-8FC0-4D04-81C5-0B5AB772E2B3}" type="presParOf" srcId="{3C546CD1-3192-4D1F-815B-38E8EAB581E2}" destId="{539A9608-64CA-4C45-B577-B450479A7D2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1498FF0-26D7-4753-BB6C-BDA8FC91FCA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MX"/>
        </a:p>
      </dgm:t>
    </dgm:pt>
    <dgm:pt modelId="{ECBF83A3-44DE-4DF6-9008-3068AA303CE7}">
      <dgm:prSet phldrT="[Texto]" custT="1"/>
      <dgm:spPr/>
      <dgm:t>
        <a:bodyPr/>
        <a:lstStyle/>
        <a:p>
          <a:r>
            <a:rPr lang="es-MX" sz="1600" dirty="0" smtClean="0">
              <a:solidFill>
                <a:schemeClr val="tx2">
                  <a:lumMod val="90000"/>
                  <a:lumOff val="10000"/>
                </a:schemeClr>
              </a:solidFill>
            </a:rPr>
            <a:t>Resulte relevante o beneficiosa para la sociedad</a:t>
          </a:r>
          <a:endParaRPr lang="es-MX" sz="1600" dirty="0">
            <a:solidFill>
              <a:schemeClr val="tx2">
                <a:lumMod val="90000"/>
                <a:lumOff val="10000"/>
              </a:schemeClr>
            </a:solidFill>
          </a:endParaRPr>
        </a:p>
      </dgm:t>
    </dgm:pt>
    <dgm:pt modelId="{201C0BD1-5D33-46B3-B49B-405AAF116C0F}" type="parTrans" cxnId="{08FC23A7-8712-4A29-BA19-529E8BBB41D9}">
      <dgm:prSet/>
      <dgm:spPr/>
      <dgm:t>
        <a:bodyPr/>
        <a:lstStyle/>
        <a:p>
          <a:endParaRPr lang="es-MX"/>
        </a:p>
      </dgm:t>
    </dgm:pt>
    <dgm:pt modelId="{3E5EE81B-9136-427B-9280-04132F978DCC}" type="sibTrans" cxnId="{08FC23A7-8712-4A29-BA19-529E8BBB41D9}">
      <dgm:prSet/>
      <dgm:spPr/>
      <dgm:t>
        <a:bodyPr/>
        <a:lstStyle/>
        <a:p>
          <a:endParaRPr lang="es-MX"/>
        </a:p>
      </dgm:t>
    </dgm:pt>
    <dgm:pt modelId="{BAB62BD2-3D73-4AD6-82C3-180ADD91F23A}">
      <dgm:prSet phldrT="[Texto]" custT="1"/>
      <dgm:spPr/>
      <dgm:t>
        <a:bodyPr/>
        <a:lstStyle/>
        <a:p>
          <a:r>
            <a:rPr lang="es-MX" sz="1600" dirty="0" smtClean="0">
              <a:solidFill>
                <a:schemeClr val="tx2">
                  <a:lumMod val="90000"/>
                  <a:lumOff val="10000"/>
                </a:schemeClr>
              </a:solidFill>
            </a:rPr>
            <a:t>Útil para conocer que hacen los sujetos obligados</a:t>
          </a:r>
          <a:endParaRPr lang="es-MX" sz="1600" dirty="0">
            <a:solidFill>
              <a:schemeClr val="tx2">
                <a:lumMod val="90000"/>
                <a:lumOff val="10000"/>
              </a:schemeClr>
            </a:solidFill>
          </a:endParaRPr>
        </a:p>
      </dgm:t>
    </dgm:pt>
    <dgm:pt modelId="{F559EB1F-8D8D-4074-A00E-FB355D02CEEF}" type="parTrans" cxnId="{779C3724-EE24-48D5-9C4E-B5655D5E3E92}">
      <dgm:prSet/>
      <dgm:spPr/>
      <dgm:t>
        <a:bodyPr/>
        <a:lstStyle/>
        <a:p>
          <a:endParaRPr lang="es-MX"/>
        </a:p>
      </dgm:t>
    </dgm:pt>
    <dgm:pt modelId="{59EEE843-86C3-4E13-AD42-4054E9204E7A}" type="sibTrans" cxnId="{779C3724-EE24-48D5-9C4E-B5655D5E3E92}">
      <dgm:prSet/>
      <dgm:spPr/>
      <dgm:t>
        <a:bodyPr/>
        <a:lstStyle/>
        <a:p>
          <a:endParaRPr lang="es-MX"/>
        </a:p>
      </dgm:t>
    </dgm:pt>
    <dgm:pt modelId="{921F817B-587B-48EF-AE6F-49C569F63376}">
      <dgm:prSet phldrT="[Texto]" custT="1"/>
      <dgm:spPr/>
      <dgm:t>
        <a:bodyPr/>
        <a:lstStyle/>
        <a:p>
          <a:r>
            <a:rPr lang="es-MX" sz="1600" dirty="0" smtClean="0">
              <a:solidFill>
                <a:schemeClr val="tx2">
                  <a:lumMod val="90000"/>
                  <a:lumOff val="10000"/>
                </a:schemeClr>
              </a:solidFill>
            </a:rPr>
            <a:t>Fomente la cultura de la transparencia, propicie rendición de cuentas, contribuya a combatir la corrupción</a:t>
          </a:r>
          <a:endParaRPr lang="es-MX" sz="1600" dirty="0">
            <a:solidFill>
              <a:schemeClr val="tx2">
                <a:lumMod val="90000"/>
                <a:lumOff val="10000"/>
              </a:schemeClr>
            </a:solidFill>
          </a:endParaRPr>
        </a:p>
      </dgm:t>
    </dgm:pt>
    <dgm:pt modelId="{B2B08B9D-ECAA-48FF-88DA-6F305651D165}" type="parTrans" cxnId="{7997059D-EC82-4CE5-B799-9C47D8458AE6}">
      <dgm:prSet/>
      <dgm:spPr/>
      <dgm:t>
        <a:bodyPr/>
        <a:lstStyle/>
        <a:p>
          <a:endParaRPr lang="es-MX"/>
        </a:p>
      </dgm:t>
    </dgm:pt>
    <dgm:pt modelId="{A3B2F817-A917-409F-9D9D-8B164A413206}" type="sibTrans" cxnId="{7997059D-EC82-4CE5-B799-9C47D8458AE6}">
      <dgm:prSet/>
      <dgm:spPr/>
      <dgm:t>
        <a:bodyPr/>
        <a:lstStyle/>
        <a:p>
          <a:endParaRPr lang="es-MX"/>
        </a:p>
      </dgm:t>
    </dgm:pt>
    <dgm:pt modelId="{46433306-D130-46DB-B4F2-474204638C6E}">
      <dgm:prSet phldrT="[Texto]" custT="1"/>
      <dgm:spPr/>
      <dgm:t>
        <a:bodyPr/>
        <a:lstStyle/>
        <a:p>
          <a:r>
            <a:rPr lang="es-MX" sz="1600" dirty="0" smtClean="0">
              <a:solidFill>
                <a:schemeClr val="tx2">
                  <a:lumMod val="90000"/>
                  <a:lumOff val="10000"/>
                </a:schemeClr>
              </a:solidFill>
            </a:rPr>
            <a:t>Además de los criterios de identificación  </a:t>
          </a:r>
          <a:endParaRPr lang="es-MX" sz="1600" dirty="0">
            <a:solidFill>
              <a:schemeClr val="tx2">
                <a:lumMod val="90000"/>
                <a:lumOff val="10000"/>
              </a:schemeClr>
            </a:solidFill>
          </a:endParaRPr>
        </a:p>
      </dgm:t>
    </dgm:pt>
    <dgm:pt modelId="{75638F33-6F7A-48D8-A9B5-5B3CCBEE69C3}" type="sibTrans" cxnId="{44BE892C-5687-4B13-A35B-943B71E74751}">
      <dgm:prSet/>
      <dgm:spPr/>
      <dgm:t>
        <a:bodyPr/>
        <a:lstStyle/>
        <a:p>
          <a:endParaRPr lang="es-MX"/>
        </a:p>
      </dgm:t>
    </dgm:pt>
    <dgm:pt modelId="{48227A43-44F4-4A22-A12A-E4DDCEAEE802}" type="parTrans" cxnId="{44BE892C-5687-4B13-A35B-943B71E74751}">
      <dgm:prSet/>
      <dgm:spPr/>
      <dgm:t>
        <a:bodyPr/>
        <a:lstStyle/>
        <a:p>
          <a:endParaRPr lang="es-MX"/>
        </a:p>
      </dgm:t>
    </dgm:pt>
    <dgm:pt modelId="{BE34F8A6-41B0-48A1-B64B-DB6E5D9D4D28}" type="pres">
      <dgm:prSet presAssocID="{01498FF0-26D7-4753-BB6C-BDA8FC91FCA2}" presName="Name0" presStyleCnt="0">
        <dgm:presLayoutVars>
          <dgm:chMax val="4"/>
          <dgm:resizeHandles val="exact"/>
        </dgm:presLayoutVars>
      </dgm:prSet>
      <dgm:spPr/>
      <dgm:t>
        <a:bodyPr/>
        <a:lstStyle/>
        <a:p>
          <a:endParaRPr lang="es-MX"/>
        </a:p>
      </dgm:t>
    </dgm:pt>
    <dgm:pt modelId="{6ADD9823-2764-455B-86B8-C1A11E57931C}" type="pres">
      <dgm:prSet presAssocID="{01498FF0-26D7-4753-BB6C-BDA8FC91FCA2}" presName="ellipse" presStyleLbl="trBgShp" presStyleIdx="0" presStyleCnt="1"/>
      <dgm:spPr/>
    </dgm:pt>
    <dgm:pt modelId="{4B326E05-97E5-4D0D-83EF-3D0C75C41515}" type="pres">
      <dgm:prSet presAssocID="{01498FF0-26D7-4753-BB6C-BDA8FC91FCA2}" presName="arrow1" presStyleLbl="fgShp" presStyleIdx="0" presStyleCnt="1"/>
      <dgm:spPr/>
    </dgm:pt>
    <dgm:pt modelId="{27A5A384-C15F-4C3E-AB44-4368163F19FD}" type="pres">
      <dgm:prSet presAssocID="{01498FF0-26D7-4753-BB6C-BDA8FC91FCA2}" presName="rectangle" presStyleLbl="revTx" presStyleIdx="0" presStyleCnt="1" custScaleX="144762">
        <dgm:presLayoutVars>
          <dgm:bulletEnabled val="1"/>
        </dgm:presLayoutVars>
      </dgm:prSet>
      <dgm:spPr/>
      <dgm:t>
        <a:bodyPr/>
        <a:lstStyle/>
        <a:p>
          <a:endParaRPr lang="es-MX"/>
        </a:p>
      </dgm:t>
    </dgm:pt>
    <dgm:pt modelId="{014129F6-5F8B-4C8E-83BF-AD99303F9FAF}" type="pres">
      <dgm:prSet presAssocID="{BAB62BD2-3D73-4AD6-82C3-180ADD91F23A}" presName="item1" presStyleLbl="node1" presStyleIdx="0" presStyleCnt="3" custScaleX="213904" custScaleY="137982" custLinFactNeighborX="15238" custLinFactNeighborY="30477">
        <dgm:presLayoutVars>
          <dgm:bulletEnabled val="1"/>
        </dgm:presLayoutVars>
      </dgm:prSet>
      <dgm:spPr/>
      <dgm:t>
        <a:bodyPr/>
        <a:lstStyle/>
        <a:p>
          <a:endParaRPr lang="es-MX"/>
        </a:p>
      </dgm:t>
    </dgm:pt>
    <dgm:pt modelId="{440B5691-DEF2-4291-BB8D-2DC6FFB2C969}" type="pres">
      <dgm:prSet presAssocID="{921F817B-587B-48EF-AE6F-49C569F63376}" presName="item2" presStyleLbl="node1" presStyleIdx="1" presStyleCnt="3" custScaleX="172380" custScaleY="120000" custLinFactNeighborX="-10159" custLinFactNeighborY="-5079">
        <dgm:presLayoutVars>
          <dgm:bulletEnabled val="1"/>
        </dgm:presLayoutVars>
      </dgm:prSet>
      <dgm:spPr/>
      <dgm:t>
        <a:bodyPr/>
        <a:lstStyle/>
        <a:p>
          <a:endParaRPr lang="es-MX"/>
        </a:p>
      </dgm:t>
    </dgm:pt>
    <dgm:pt modelId="{F953A7FC-66E4-483D-99B6-628174AE6A6F}" type="pres">
      <dgm:prSet presAssocID="{46433306-D130-46DB-B4F2-474204638C6E}" presName="item3" presStyleLbl="node1" presStyleIdx="2" presStyleCnt="3" custScaleX="173651" custScaleY="110158" custLinFactNeighborX="55873" custLinFactNeighborY="17034">
        <dgm:presLayoutVars>
          <dgm:bulletEnabled val="1"/>
        </dgm:presLayoutVars>
      </dgm:prSet>
      <dgm:spPr/>
      <dgm:t>
        <a:bodyPr/>
        <a:lstStyle/>
        <a:p>
          <a:endParaRPr lang="es-MX"/>
        </a:p>
      </dgm:t>
    </dgm:pt>
    <dgm:pt modelId="{E0B01319-86B5-48A4-841F-F87587FB260F}" type="pres">
      <dgm:prSet presAssocID="{01498FF0-26D7-4753-BB6C-BDA8FC91FCA2}" presName="funnel" presStyleLbl="trAlignAcc1" presStyleIdx="0" presStyleCnt="1" custScaleX="150204" custScaleY="134439" custLinFactNeighborX="9796" custLinFactNeighborY="3635"/>
      <dgm:spPr/>
    </dgm:pt>
  </dgm:ptLst>
  <dgm:cxnLst>
    <dgm:cxn modelId="{1A21CB63-A53A-4785-83C2-F09B79F63C92}" type="presOf" srcId="{BAB62BD2-3D73-4AD6-82C3-180ADD91F23A}" destId="{440B5691-DEF2-4291-BB8D-2DC6FFB2C969}" srcOrd="0" destOrd="0" presId="urn:microsoft.com/office/officeart/2005/8/layout/funnel1"/>
    <dgm:cxn modelId="{40F793AA-3C94-4CCA-BCD7-87A9ED09E33F}" type="presOf" srcId="{921F817B-587B-48EF-AE6F-49C569F63376}" destId="{014129F6-5F8B-4C8E-83BF-AD99303F9FAF}" srcOrd="0" destOrd="0" presId="urn:microsoft.com/office/officeart/2005/8/layout/funnel1"/>
    <dgm:cxn modelId="{08FC23A7-8712-4A29-BA19-529E8BBB41D9}" srcId="{01498FF0-26D7-4753-BB6C-BDA8FC91FCA2}" destId="{ECBF83A3-44DE-4DF6-9008-3068AA303CE7}" srcOrd="0" destOrd="0" parTransId="{201C0BD1-5D33-46B3-B49B-405AAF116C0F}" sibTransId="{3E5EE81B-9136-427B-9280-04132F978DCC}"/>
    <dgm:cxn modelId="{CE7E8582-C4BC-4E89-8875-53DE887FA01B}" type="presOf" srcId="{46433306-D130-46DB-B4F2-474204638C6E}" destId="{27A5A384-C15F-4C3E-AB44-4368163F19FD}" srcOrd="0" destOrd="0" presId="urn:microsoft.com/office/officeart/2005/8/layout/funnel1"/>
    <dgm:cxn modelId="{779C3724-EE24-48D5-9C4E-B5655D5E3E92}" srcId="{01498FF0-26D7-4753-BB6C-BDA8FC91FCA2}" destId="{BAB62BD2-3D73-4AD6-82C3-180ADD91F23A}" srcOrd="1" destOrd="0" parTransId="{F559EB1F-8D8D-4074-A00E-FB355D02CEEF}" sibTransId="{59EEE843-86C3-4E13-AD42-4054E9204E7A}"/>
    <dgm:cxn modelId="{44BE892C-5687-4B13-A35B-943B71E74751}" srcId="{01498FF0-26D7-4753-BB6C-BDA8FC91FCA2}" destId="{46433306-D130-46DB-B4F2-474204638C6E}" srcOrd="3" destOrd="0" parTransId="{48227A43-44F4-4A22-A12A-E4DDCEAEE802}" sibTransId="{75638F33-6F7A-48D8-A9B5-5B3CCBEE69C3}"/>
    <dgm:cxn modelId="{5B5AD12D-0440-4020-A951-66FA22011A65}" type="presOf" srcId="{ECBF83A3-44DE-4DF6-9008-3068AA303CE7}" destId="{F953A7FC-66E4-483D-99B6-628174AE6A6F}" srcOrd="0" destOrd="0" presId="urn:microsoft.com/office/officeart/2005/8/layout/funnel1"/>
    <dgm:cxn modelId="{E30830EF-3AF7-4EC0-AA03-831B44D1D63B}" type="presOf" srcId="{01498FF0-26D7-4753-BB6C-BDA8FC91FCA2}" destId="{BE34F8A6-41B0-48A1-B64B-DB6E5D9D4D28}" srcOrd="0" destOrd="0" presId="urn:microsoft.com/office/officeart/2005/8/layout/funnel1"/>
    <dgm:cxn modelId="{7997059D-EC82-4CE5-B799-9C47D8458AE6}" srcId="{01498FF0-26D7-4753-BB6C-BDA8FC91FCA2}" destId="{921F817B-587B-48EF-AE6F-49C569F63376}" srcOrd="2" destOrd="0" parTransId="{B2B08B9D-ECAA-48FF-88DA-6F305651D165}" sibTransId="{A3B2F817-A917-409F-9D9D-8B164A413206}"/>
    <dgm:cxn modelId="{9CA68D01-4940-44EA-863A-D05617039092}" type="presParOf" srcId="{BE34F8A6-41B0-48A1-B64B-DB6E5D9D4D28}" destId="{6ADD9823-2764-455B-86B8-C1A11E57931C}" srcOrd="0" destOrd="0" presId="urn:microsoft.com/office/officeart/2005/8/layout/funnel1"/>
    <dgm:cxn modelId="{5A3083A5-2CCC-44AB-BE54-0FE745AF5AAD}" type="presParOf" srcId="{BE34F8A6-41B0-48A1-B64B-DB6E5D9D4D28}" destId="{4B326E05-97E5-4D0D-83EF-3D0C75C41515}" srcOrd="1" destOrd="0" presId="urn:microsoft.com/office/officeart/2005/8/layout/funnel1"/>
    <dgm:cxn modelId="{7138F704-4773-409F-A5F3-D376E927C8A1}" type="presParOf" srcId="{BE34F8A6-41B0-48A1-B64B-DB6E5D9D4D28}" destId="{27A5A384-C15F-4C3E-AB44-4368163F19FD}" srcOrd="2" destOrd="0" presId="urn:microsoft.com/office/officeart/2005/8/layout/funnel1"/>
    <dgm:cxn modelId="{EF5C9FAC-29EB-4C92-BA65-9DA33A2DA898}" type="presParOf" srcId="{BE34F8A6-41B0-48A1-B64B-DB6E5D9D4D28}" destId="{014129F6-5F8B-4C8E-83BF-AD99303F9FAF}" srcOrd="3" destOrd="0" presId="urn:microsoft.com/office/officeart/2005/8/layout/funnel1"/>
    <dgm:cxn modelId="{FE7A8219-9E5C-4B43-9ACC-147502FD25CD}" type="presParOf" srcId="{BE34F8A6-41B0-48A1-B64B-DB6E5D9D4D28}" destId="{440B5691-DEF2-4291-BB8D-2DC6FFB2C969}" srcOrd="4" destOrd="0" presId="urn:microsoft.com/office/officeart/2005/8/layout/funnel1"/>
    <dgm:cxn modelId="{DAB8B363-9809-4C6C-B33C-AD4E3DEE5D35}" type="presParOf" srcId="{BE34F8A6-41B0-48A1-B64B-DB6E5D9D4D28}" destId="{F953A7FC-66E4-483D-99B6-628174AE6A6F}" srcOrd="5" destOrd="0" presId="urn:microsoft.com/office/officeart/2005/8/layout/funnel1"/>
    <dgm:cxn modelId="{3F5E39AA-5F93-43F0-A04F-7FB03C126D75}" type="presParOf" srcId="{BE34F8A6-41B0-48A1-B64B-DB6E5D9D4D28}" destId="{E0B01319-86B5-48A4-841F-F87587FB260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77D2E8C-0067-41EB-9ACE-1CADC710415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D27DEB3B-8DC9-4E3C-BA1B-49DAEC8C51E1}">
      <dgm:prSet phldrT="[Texto]"/>
      <dgm:spPr/>
      <dgm:t>
        <a:bodyPr/>
        <a:lstStyle/>
        <a:p>
          <a:r>
            <a:rPr lang="es-MX" dirty="0" smtClean="0">
              <a:solidFill>
                <a:schemeClr val="bg2">
                  <a:lumMod val="10000"/>
                </a:schemeClr>
              </a:solidFill>
            </a:rPr>
            <a:t>Causales</a:t>
          </a:r>
          <a:endParaRPr lang="es-MX" dirty="0">
            <a:solidFill>
              <a:schemeClr val="bg2">
                <a:lumMod val="10000"/>
              </a:schemeClr>
            </a:solidFill>
          </a:endParaRPr>
        </a:p>
      </dgm:t>
    </dgm:pt>
    <dgm:pt modelId="{53EBC7D7-EF33-44BB-B64B-6D1F7DA5A845}" type="parTrans" cxnId="{3C0E1FA0-4748-4F15-9D99-3DF8442A2B1B}">
      <dgm:prSet/>
      <dgm:spPr/>
      <dgm:t>
        <a:bodyPr/>
        <a:lstStyle/>
        <a:p>
          <a:endParaRPr lang="es-MX"/>
        </a:p>
      </dgm:t>
    </dgm:pt>
    <dgm:pt modelId="{8BF2D0F5-6867-42A0-8379-1064F50CCCE5}" type="sibTrans" cxnId="{3C0E1FA0-4748-4F15-9D99-3DF8442A2B1B}">
      <dgm:prSet/>
      <dgm:spPr/>
      <dgm:t>
        <a:bodyPr/>
        <a:lstStyle/>
        <a:p>
          <a:endParaRPr lang="es-MX"/>
        </a:p>
      </dgm:t>
    </dgm:pt>
    <dgm:pt modelId="{403A76E8-194E-4834-8F50-87E3F156EBDB}">
      <dgm:prSet phldrT="[Texto]" custT="1"/>
      <dgm:spPr/>
      <dgm:t>
        <a:bodyPr/>
        <a:lstStyle/>
        <a:p>
          <a:pPr algn="just"/>
          <a:r>
            <a:rPr lang="es-MX" sz="1400" dirty="0" smtClean="0">
              <a:solidFill>
                <a:schemeClr val="tx2">
                  <a:lumMod val="90000"/>
                  <a:lumOff val="10000"/>
                </a:schemeClr>
              </a:solidFill>
            </a:rPr>
            <a:t>Ponga en riesgo la vida, seguridad o salud de una persona física</a:t>
          </a:r>
          <a:endParaRPr lang="es-MX" sz="1400" dirty="0"/>
        </a:p>
      </dgm:t>
    </dgm:pt>
    <dgm:pt modelId="{34A8CB31-2895-402B-B38F-71B86A7010B3}" type="parTrans" cxnId="{B79B5DFE-3ED9-45E1-97ED-7FD9E6B92D4E}">
      <dgm:prSet/>
      <dgm:spPr/>
      <dgm:t>
        <a:bodyPr/>
        <a:lstStyle/>
        <a:p>
          <a:endParaRPr lang="es-MX"/>
        </a:p>
      </dgm:t>
    </dgm:pt>
    <dgm:pt modelId="{5E7FA170-5D3D-4999-AF93-BABA67F70EB9}" type="sibTrans" cxnId="{B79B5DFE-3ED9-45E1-97ED-7FD9E6B92D4E}">
      <dgm:prSet/>
      <dgm:spPr/>
      <dgm:t>
        <a:bodyPr/>
        <a:lstStyle/>
        <a:p>
          <a:endParaRPr lang="es-MX"/>
        </a:p>
      </dgm:t>
    </dgm:pt>
    <dgm:pt modelId="{51B1017B-2889-442A-8140-42F1D2B9CC30}">
      <dgm:prSet phldrT="[Texto]" custT="1"/>
      <dgm:spPr/>
      <dgm:t>
        <a:bodyPr/>
        <a:lstStyle/>
        <a:p>
          <a:pPr algn="just"/>
          <a:r>
            <a:rPr lang="es-MX" sz="1400" dirty="0" smtClean="0">
              <a:solidFill>
                <a:schemeClr val="tx2">
                  <a:lumMod val="90000"/>
                  <a:lumOff val="10000"/>
                </a:schemeClr>
              </a:solidFill>
            </a:rPr>
            <a:t>Obstruya las actividades de verificación, inspección y auditoría relativas al cumplimiento de las leyes o afecte la recaudación de contribuciones</a:t>
          </a:r>
          <a:endParaRPr lang="es-MX" sz="1400" dirty="0"/>
        </a:p>
      </dgm:t>
    </dgm:pt>
    <dgm:pt modelId="{E10E24C6-4AC8-49BF-9FD2-5CBE8E469B16}" type="parTrans" cxnId="{EA916224-6A82-4D09-BCFC-40CCB9AF7A13}">
      <dgm:prSet/>
      <dgm:spPr/>
      <dgm:t>
        <a:bodyPr/>
        <a:lstStyle/>
        <a:p>
          <a:endParaRPr lang="es-MX"/>
        </a:p>
      </dgm:t>
    </dgm:pt>
    <dgm:pt modelId="{F352B5B2-C656-4B87-BD5E-8ACD43C8FE34}" type="sibTrans" cxnId="{EA916224-6A82-4D09-BCFC-40CCB9AF7A13}">
      <dgm:prSet/>
      <dgm:spPr/>
      <dgm:t>
        <a:bodyPr/>
        <a:lstStyle/>
        <a:p>
          <a:endParaRPr lang="es-MX"/>
        </a:p>
      </dgm:t>
    </dgm:pt>
    <dgm:pt modelId="{57804A27-8909-42DE-AD8D-D18F2C90E8F2}">
      <dgm:prSet phldrT="[Texto]" custT="1"/>
      <dgm:spPr/>
      <dgm:t>
        <a:bodyPr/>
        <a:lstStyle/>
        <a:p>
          <a:pPr algn="just"/>
          <a:r>
            <a:rPr lang="es-MX" sz="1400" dirty="0" smtClean="0">
              <a:solidFill>
                <a:schemeClr val="tx2">
                  <a:lumMod val="90000"/>
                  <a:lumOff val="10000"/>
                </a:schemeClr>
              </a:solidFill>
            </a:rPr>
            <a:t>Obstruya la prevención o persecución de los delitos</a:t>
          </a:r>
          <a:endParaRPr lang="es-MX" sz="1400" dirty="0"/>
        </a:p>
      </dgm:t>
    </dgm:pt>
    <dgm:pt modelId="{E2E8C7EB-7B2D-4F3A-9192-B9728EB996D9}" type="parTrans" cxnId="{DC8DDD39-4EFA-4B8D-B43D-ECB4AF9F2BB0}">
      <dgm:prSet/>
      <dgm:spPr/>
      <dgm:t>
        <a:bodyPr/>
        <a:lstStyle/>
        <a:p>
          <a:endParaRPr lang="es-MX"/>
        </a:p>
      </dgm:t>
    </dgm:pt>
    <dgm:pt modelId="{01DF995F-6DAA-4EC2-9688-653A6179FB0E}" type="sibTrans" cxnId="{DC8DDD39-4EFA-4B8D-B43D-ECB4AF9F2BB0}">
      <dgm:prSet/>
      <dgm:spPr/>
      <dgm:t>
        <a:bodyPr/>
        <a:lstStyle/>
        <a:p>
          <a:endParaRPr lang="es-MX"/>
        </a:p>
      </dgm:t>
    </dgm:pt>
    <dgm:pt modelId="{E39D61B1-34B1-4082-8B65-74F4BF7A6CD3}">
      <dgm:prSet phldrT="[Texto]" custT="1"/>
      <dgm:spPr/>
      <dgm:t>
        <a:bodyPr/>
        <a:lstStyle/>
        <a:p>
          <a:pPr algn="just"/>
          <a:r>
            <a:rPr lang="es-MX" sz="1400" dirty="0" smtClean="0">
              <a:solidFill>
                <a:schemeClr val="tx2">
                  <a:lumMod val="90000"/>
                  <a:lumOff val="10000"/>
                </a:schemeClr>
              </a:solidFill>
            </a:rPr>
            <a:t>Afecte los derechos del debido proceso</a:t>
          </a:r>
          <a:endParaRPr lang="es-MX" sz="1400" dirty="0"/>
        </a:p>
      </dgm:t>
    </dgm:pt>
    <dgm:pt modelId="{F14FE116-9F11-4F68-AC50-D673E3637444}" type="parTrans" cxnId="{8F7B9578-17BB-4F64-B27B-939ABDC59661}">
      <dgm:prSet/>
      <dgm:spPr/>
      <dgm:t>
        <a:bodyPr/>
        <a:lstStyle/>
        <a:p>
          <a:endParaRPr lang="es-MX"/>
        </a:p>
      </dgm:t>
    </dgm:pt>
    <dgm:pt modelId="{200F3C17-CAB7-43AE-A576-4177C59464C2}" type="sibTrans" cxnId="{8F7B9578-17BB-4F64-B27B-939ABDC59661}">
      <dgm:prSet/>
      <dgm:spPr/>
      <dgm:t>
        <a:bodyPr/>
        <a:lstStyle/>
        <a:p>
          <a:endParaRPr lang="es-MX"/>
        </a:p>
      </dgm:t>
    </dgm:pt>
    <dgm:pt modelId="{C20DA20A-33D3-4486-867A-A312FCC86EB6}">
      <dgm:prSet phldrT="[Texto]" custT="1"/>
      <dgm:spPr/>
      <dgm:t>
        <a:bodyPr/>
        <a:lstStyle/>
        <a:p>
          <a:pPr algn="just"/>
          <a:r>
            <a:rPr lang="es-MX" sz="1400" dirty="0" smtClean="0">
              <a:solidFill>
                <a:schemeClr val="tx2">
                  <a:lumMod val="90000"/>
                  <a:lumOff val="10000"/>
                </a:schemeClr>
              </a:solidFill>
            </a:rPr>
            <a:t>La que contenga las opiniones, recomendaciones o puntos de vista que formen parte del proceso deliberativo de los servidores públicos, hasta en tanto no sea adoptada la decisión definitiva, la cual deberá estar documentada</a:t>
          </a:r>
          <a:endParaRPr lang="es-MX" sz="1400" dirty="0"/>
        </a:p>
      </dgm:t>
    </dgm:pt>
    <dgm:pt modelId="{66ABE04B-A166-4838-9CEE-299FF4A91CD2}" type="parTrans" cxnId="{975D1C54-3A64-44B5-8589-07F6E3D4DDF3}">
      <dgm:prSet/>
      <dgm:spPr/>
      <dgm:t>
        <a:bodyPr/>
        <a:lstStyle/>
        <a:p>
          <a:endParaRPr lang="es-MX"/>
        </a:p>
      </dgm:t>
    </dgm:pt>
    <dgm:pt modelId="{438032FC-DBB2-40C4-86A6-AC034C780ECD}" type="sibTrans" cxnId="{975D1C54-3A64-44B5-8589-07F6E3D4DDF3}">
      <dgm:prSet/>
      <dgm:spPr/>
      <dgm:t>
        <a:bodyPr/>
        <a:lstStyle/>
        <a:p>
          <a:endParaRPr lang="es-MX"/>
        </a:p>
      </dgm:t>
    </dgm:pt>
    <dgm:pt modelId="{A748C402-2420-4DDC-A449-94E1C29ED7AF}">
      <dgm:prSet phldrT="[Texto]" custT="1"/>
      <dgm:spPr/>
      <dgm:t>
        <a:bodyPr/>
        <a:lstStyle/>
        <a:p>
          <a:pPr algn="just"/>
          <a:r>
            <a:rPr lang="es-MX" sz="1400" dirty="0" smtClean="0">
              <a:solidFill>
                <a:schemeClr val="tx2">
                  <a:lumMod val="90000"/>
                  <a:lumOff val="10000"/>
                </a:schemeClr>
              </a:solidFill>
            </a:rPr>
            <a:t>Obstruya los procedimientos para fincar responsabilidad a los servidores públicos, en tanto no se haya dictado la resolución administrativa</a:t>
          </a:r>
          <a:endParaRPr lang="es-MX" sz="1400" dirty="0"/>
        </a:p>
      </dgm:t>
    </dgm:pt>
    <dgm:pt modelId="{5FF04949-1FB8-4575-88DA-09C06F9D7204}" type="parTrans" cxnId="{A0BB9BB6-B0C5-4E27-9DBF-B20DC53E2207}">
      <dgm:prSet/>
      <dgm:spPr/>
      <dgm:t>
        <a:bodyPr/>
        <a:lstStyle/>
        <a:p>
          <a:endParaRPr lang="es-MX"/>
        </a:p>
      </dgm:t>
    </dgm:pt>
    <dgm:pt modelId="{7DF8C6E5-4A0B-44A0-8DB1-F174E395F191}" type="sibTrans" cxnId="{A0BB9BB6-B0C5-4E27-9DBF-B20DC53E2207}">
      <dgm:prSet/>
      <dgm:spPr/>
      <dgm:t>
        <a:bodyPr/>
        <a:lstStyle/>
        <a:p>
          <a:endParaRPr lang="es-MX"/>
        </a:p>
      </dgm:t>
    </dgm:pt>
    <dgm:pt modelId="{78361FE8-A7FE-4178-86D8-BF7D99B5F7FB}">
      <dgm:prSet phldrT="[Texto]" custT="1"/>
      <dgm:spPr/>
      <dgm:t>
        <a:bodyPr/>
        <a:lstStyle/>
        <a:p>
          <a:pPr algn="just"/>
          <a:r>
            <a:rPr lang="es-MX" sz="1400" dirty="0" smtClean="0">
              <a:solidFill>
                <a:schemeClr val="tx2">
                  <a:lumMod val="90000"/>
                  <a:lumOff val="10000"/>
                </a:schemeClr>
              </a:solidFill>
            </a:rPr>
            <a:t>Revisiones y auditorías realizadas directa o indirectamente por los órganos de control o de fiscalización estatales, hasta en tanto se presenten ante la autoridad competente las conclusiones respectivas y haya </a:t>
          </a:r>
          <a:r>
            <a:rPr lang="es-MX" sz="1400" dirty="0" err="1" smtClean="0">
              <a:solidFill>
                <a:schemeClr val="tx2">
                  <a:lumMod val="90000"/>
                  <a:lumOff val="10000"/>
                </a:schemeClr>
              </a:solidFill>
            </a:rPr>
            <a:t>definitividad</a:t>
          </a:r>
          <a:r>
            <a:rPr lang="es-MX" sz="1400" dirty="0" smtClean="0">
              <a:solidFill>
                <a:schemeClr val="tx2">
                  <a:lumMod val="90000"/>
                  <a:lumOff val="10000"/>
                </a:schemeClr>
              </a:solidFill>
            </a:rPr>
            <a:t> en los procedimientos consecuentes</a:t>
          </a:r>
          <a:endParaRPr lang="es-MX" sz="1400" dirty="0"/>
        </a:p>
      </dgm:t>
    </dgm:pt>
    <dgm:pt modelId="{1D896090-E709-42C6-866D-21F686DF3781}" type="parTrans" cxnId="{A9552D44-04D1-4932-878C-9FFDFD6ABFE4}">
      <dgm:prSet/>
      <dgm:spPr/>
      <dgm:t>
        <a:bodyPr/>
        <a:lstStyle/>
        <a:p>
          <a:endParaRPr lang="es-MX"/>
        </a:p>
      </dgm:t>
    </dgm:pt>
    <dgm:pt modelId="{689393A7-4ED1-44A6-8CCC-0B43F4CF3920}" type="sibTrans" cxnId="{A9552D44-04D1-4932-878C-9FFDFD6ABFE4}">
      <dgm:prSet/>
      <dgm:spPr/>
      <dgm:t>
        <a:bodyPr/>
        <a:lstStyle/>
        <a:p>
          <a:endParaRPr lang="es-MX"/>
        </a:p>
      </dgm:t>
    </dgm:pt>
    <dgm:pt modelId="{E646674E-FEE4-4DF2-8AFA-86064723E574}">
      <dgm:prSet phldrT="[Texto]" custT="1"/>
      <dgm:spPr/>
      <dgm:t>
        <a:bodyPr/>
        <a:lstStyle/>
        <a:p>
          <a:pPr algn="just"/>
          <a:r>
            <a:rPr lang="es-MX" sz="1400" dirty="0" smtClean="0">
              <a:solidFill>
                <a:schemeClr val="tx2">
                  <a:lumMod val="90000"/>
                  <a:lumOff val="10000"/>
                </a:schemeClr>
              </a:solidFill>
            </a:rPr>
            <a:t>Vulnere la conducción de los expedientes judiciales o los procedimientos administrativos seguidos en forma de juicio, en tanto no hayan causado estado</a:t>
          </a:r>
          <a:endParaRPr lang="es-MX" sz="1400" dirty="0"/>
        </a:p>
      </dgm:t>
    </dgm:pt>
    <dgm:pt modelId="{B8CAE090-1BE4-471E-883A-CD2C83F50CD6}" type="parTrans" cxnId="{DA33707F-5E9B-4361-ABF7-AF0446A89549}">
      <dgm:prSet/>
      <dgm:spPr/>
      <dgm:t>
        <a:bodyPr/>
        <a:lstStyle/>
        <a:p>
          <a:endParaRPr lang="es-MX"/>
        </a:p>
      </dgm:t>
    </dgm:pt>
    <dgm:pt modelId="{47135473-17D3-4F92-B1F2-C7838557046A}" type="sibTrans" cxnId="{DA33707F-5E9B-4361-ABF7-AF0446A89549}">
      <dgm:prSet/>
      <dgm:spPr/>
      <dgm:t>
        <a:bodyPr/>
        <a:lstStyle/>
        <a:p>
          <a:endParaRPr lang="es-MX"/>
        </a:p>
      </dgm:t>
    </dgm:pt>
    <dgm:pt modelId="{B09460C9-AE6B-4162-9CAC-E3E6569593DA}">
      <dgm:prSet phldrT="[Texto]" custT="1"/>
      <dgm:spPr/>
      <dgm:t>
        <a:bodyPr/>
        <a:lstStyle/>
        <a:p>
          <a:pPr algn="just"/>
          <a:r>
            <a:rPr lang="es-MX" sz="1400" dirty="0" smtClean="0">
              <a:solidFill>
                <a:schemeClr val="tx2">
                  <a:lumMod val="90000"/>
                  <a:lumOff val="10000"/>
                </a:schemeClr>
              </a:solidFill>
            </a:rPr>
            <a:t>La contenida dentro de las investigaciones de hechos que la ley señale como delitos y se tramiten ante la Fiscalía General del Estado</a:t>
          </a:r>
          <a:endParaRPr lang="es-MX" sz="1400" dirty="0"/>
        </a:p>
      </dgm:t>
    </dgm:pt>
    <dgm:pt modelId="{F685CB71-BCDB-4E0B-AC8F-D6661387D89F}" type="parTrans" cxnId="{99860261-A73E-4F5B-9E71-9EB787AD2A9E}">
      <dgm:prSet/>
      <dgm:spPr/>
      <dgm:t>
        <a:bodyPr/>
        <a:lstStyle/>
        <a:p>
          <a:endParaRPr lang="es-MX"/>
        </a:p>
      </dgm:t>
    </dgm:pt>
    <dgm:pt modelId="{B05F578B-DF26-435D-B52E-BC0BB119B760}" type="sibTrans" cxnId="{99860261-A73E-4F5B-9E71-9EB787AD2A9E}">
      <dgm:prSet/>
      <dgm:spPr/>
      <dgm:t>
        <a:bodyPr/>
        <a:lstStyle/>
        <a:p>
          <a:endParaRPr lang="es-MX"/>
        </a:p>
      </dgm:t>
    </dgm:pt>
    <dgm:pt modelId="{B8CF51F7-DF1D-4607-9F0A-870F35BF7277}" type="pres">
      <dgm:prSet presAssocID="{A77D2E8C-0067-41EB-9ACE-1CADC710415D}" presName="Name0" presStyleCnt="0">
        <dgm:presLayoutVars>
          <dgm:chPref val="1"/>
          <dgm:dir/>
          <dgm:animOne val="branch"/>
          <dgm:animLvl val="lvl"/>
          <dgm:resizeHandles val="exact"/>
        </dgm:presLayoutVars>
      </dgm:prSet>
      <dgm:spPr/>
      <dgm:t>
        <a:bodyPr/>
        <a:lstStyle/>
        <a:p>
          <a:endParaRPr lang="es-MX"/>
        </a:p>
      </dgm:t>
    </dgm:pt>
    <dgm:pt modelId="{7FB0CCEF-192F-47DD-8DFD-F04FDB0A5D70}" type="pres">
      <dgm:prSet presAssocID="{D27DEB3B-8DC9-4E3C-BA1B-49DAEC8C51E1}" presName="root1" presStyleCnt="0"/>
      <dgm:spPr/>
    </dgm:pt>
    <dgm:pt modelId="{70179465-20EC-4C28-B47B-700EC47FDB54}" type="pres">
      <dgm:prSet presAssocID="{D27DEB3B-8DC9-4E3C-BA1B-49DAEC8C51E1}" presName="LevelOneTextNode" presStyleLbl="node0" presStyleIdx="0" presStyleCnt="1">
        <dgm:presLayoutVars>
          <dgm:chPref val="3"/>
        </dgm:presLayoutVars>
      </dgm:prSet>
      <dgm:spPr/>
      <dgm:t>
        <a:bodyPr/>
        <a:lstStyle/>
        <a:p>
          <a:endParaRPr lang="es-MX"/>
        </a:p>
      </dgm:t>
    </dgm:pt>
    <dgm:pt modelId="{8F64B2D6-158F-417F-9C1A-ECE8346362D3}" type="pres">
      <dgm:prSet presAssocID="{D27DEB3B-8DC9-4E3C-BA1B-49DAEC8C51E1}" presName="level2hierChild" presStyleCnt="0"/>
      <dgm:spPr/>
    </dgm:pt>
    <dgm:pt modelId="{312A7CB0-87F1-4AF7-B552-EA8BB813DAA2}" type="pres">
      <dgm:prSet presAssocID="{34A8CB31-2895-402B-B38F-71B86A7010B3}" presName="conn2-1" presStyleLbl="parChTrans1D2" presStyleIdx="0" presStyleCnt="9"/>
      <dgm:spPr/>
      <dgm:t>
        <a:bodyPr/>
        <a:lstStyle/>
        <a:p>
          <a:endParaRPr lang="es-MX"/>
        </a:p>
      </dgm:t>
    </dgm:pt>
    <dgm:pt modelId="{44F76AAB-403F-435E-818C-140196A169E2}" type="pres">
      <dgm:prSet presAssocID="{34A8CB31-2895-402B-B38F-71B86A7010B3}" presName="connTx" presStyleLbl="parChTrans1D2" presStyleIdx="0" presStyleCnt="9"/>
      <dgm:spPr/>
      <dgm:t>
        <a:bodyPr/>
        <a:lstStyle/>
        <a:p>
          <a:endParaRPr lang="es-MX"/>
        </a:p>
      </dgm:t>
    </dgm:pt>
    <dgm:pt modelId="{87483AF4-8EAC-4428-9DDC-28C2441505CC}" type="pres">
      <dgm:prSet presAssocID="{403A76E8-194E-4834-8F50-87E3F156EBDB}" presName="root2" presStyleCnt="0"/>
      <dgm:spPr/>
    </dgm:pt>
    <dgm:pt modelId="{2B845409-EE23-4505-9ADF-AF73589209F1}" type="pres">
      <dgm:prSet presAssocID="{403A76E8-194E-4834-8F50-87E3F156EBDB}" presName="LevelTwoTextNode" presStyleLbl="node2" presStyleIdx="0" presStyleCnt="9" custScaleX="609532">
        <dgm:presLayoutVars>
          <dgm:chPref val="3"/>
        </dgm:presLayoutVars>
      </dgm:prSet>
      <dgm:spPr/>
      <dgm:t>
        <a:bodyPr/>
        <a:lstStyle/>
        <a:p>
          <a:endParaRPr lang="es-MX"/>
        </a:p>
      </dgm:t>
    </dgm:pt>
    <dgm:pt modelId="{B6962FBA-72C5-4D0F-9767-778001A0344F}" type="pres">
      <dgm:prSet presAssocID="{403A76E8-194E-4834-8F50-87E3F156EBDB}" presName="level3hierChild" presStyleCnt="0"/>
      <dgm:spPr/>
    </dgm:pt>
    <dgm:pt modelId="{EA758C54-1ABD-48B1-BA45-EF0AA90EDB1D}" type="pres">
      <dgm:prSet presAssocID="{E10E24C6-4AC8-49BF-9FD2-5CBE8E469B16}" presName="conn2-1" presStyleLbl="parChTrans1D2" presStyleIdx="1" presStyleCnt="9"/>
      <dgm:spPr/>
      <dgm:t>
        <a:bodyPr/>
        <a:lstStyle/>
        <a:p>
          <a:endParaRPr lang="es-MX"/>
        </a:p>
      </dgm:t>
    </dgm:pt>
    <dgm:pt modelId="{77138121-2D65-4BB5-9728-DE950AE30ED1}" type="pres">
      <dgm:prSet presAssocID="{E10E24C6-4AC8-49BF-9FD2-5CBE8E469B16}" presName="connTx" presStyleLbl="parChTrans1D2" presStyleIdx="1" presStyleCnt="9"/>
      <dgm:spPr/>
      <dgm:t>
        <a:bodyPr/>
        <a:lstStyle/>
        <a:p>
          <a:endParaRPr lang="es-MX"/>
        </a:p>
      </dgm:t>
    </dgm:pt>
    <dgm:pt modelId="{4D91584F-D412-4C99-85B0-73BDE5CE4B49}" type="pres">
      <dgm:prSet presAssocID="{51B1017B-2889-442A-8140-42F1D2B9CC30}" presName="root2" presStyleCnt="0"/>
      <dgm:spPr/>
    </dgm:pt>
    <dgm:pt modelId="{BEF3A8CA-B5F7-41C4-B379-1A4CC1E4381B}" type="pres">
      <dgm:prSet presAssocID="{51B1017B-2889-442A-8140-42F1D2B9CC30}" presName="LevelTwoTextNode" presStyleLbl="node2" presStyleIdx="1" presStyleCnt="9" custScaleX="609531" custLinFactNeighborX="3651" custLinFactNeighborY="7541">
        <dgm:presLayoutVars>
          <dgm:chPref val="3"/>
        </dgm:presLayoutVars>
      </dgm:prSet>
      <dgm:spPr/>
      <dgm:t>
        <a:bodyPr/>
        <a:lstStyle/>
        <a:p>
          <a:endParaRPr lang="es-MX"/>
        </a:p>
      </dgm:t>
    </dgm:pt>
    <dgm:pt modelId="{6C42D0EF-967D-45BC-A35F-91EBC2174DD7}" type="pres">
      <dgm:prSet presAssocID="{51B1017B-2889-442A-8140-42F1D2B9CC30}" presName="level3hierChild" presStyleCnt="0"/>
      <dgm:spPr/>
    </dgm:pt>
    <dgm:pt modelId="{4A0B6ECF-F215-41D3-B05B-CE4F3CF162F1}" type="pres">
      <dgm:prSet presAssocID="{E2E8C7EB-7B2D-4F3A-9192-B9728EB996D9}" presName="conn2-1" presStyleLbl="parChTrans1D2" presStyleIdx="2" presStyleCnt="9"/>
      <dgm:spPr/>
      <dgm:t>
        <a:bodyPr/>
        <a:lstStyle/>
        <a:p>
          <a:endParaRPr lang="es-MX"/>
        </a:p>
      </dgm:t>
    </dgm:pt>
    <dgm:pt modelId="{161BB14D-4786-4C15-881B-9CE2F710F708}" type="pres">
      <dgm:prSet presAssocID="{E2E8C7EB-7B2D-4F3A-9192-B9728EB996D9}" presName="connTx" presStyleLbl="parChTrans1D2" presStyleIdx="2" presStyleCnt="9"/>
      <dgm:spPr/>
      <dgm:t>
        <a:bodyPr/>
        <a:lstStyle/>
        <a:p>
          <a:endParaRPr lang="es-MX"/>
        </a:p>
      </dgm:t>
    </dgm:pt>
    <dgm:pt modelId="{C681CD7F-99C1-46FF-ACB2-8E14F0917F40}" type="pres">
      <dgm:prSet presAssocID="{57804A27-8909-42DE-AD8D-D18F2C90E8F2}" presName="root2" presStyleCnt="0"/>
      <dgm:spPr/>
    </dgm:pt>
    <dgm:pt modelId="{C8B1E6BF-884F-480D-9D2E-F25AC4495F4A}" type="pres">
      <dgm:prSet presAssocID="{57804A27-8909-42DE-AD8D-D18F2C90E8F2}" presName="LevelTwoTextNode" presStyleLbl="node2" presStyleIdx="2" presStyleCnt="9" custScaleX="611615">
        <dgm:presLayoutVars>
          <dgm:chPref val="3"/>
        </dgm:presLayoutVars>
      </dgm:prSet>
      <dgm:spPr/>
      <dgm:t>
        <a:bodyPr/>
        <a:lstStyle/>
        <a:p>
          <a:endParaRPr lang="es-MX"/>
        </a:p>
      </dgm:t>
    </dgm:pt>
    <dgm:pt modelId="{23242EBF-B912-4812-8682-12D622E73D01}" type="pres">
      <dgm:prSet presAssocID="{57804A27-8909-42DE-AD8D-D18F2C90E8F2}" presName="level3hierChild" presStyleCnt="0"/>
      <dgm:spPr/>
    </dgm:pt>
    <dgm:pt modelId="{D67C7F89-838A-4BD6-B1C6-AE7310E7FE8D}" type="pres">
      <dgm:prSet presAssocID="{66ABE04B-A166-4838-9CEE-299FF4A91CD2}" presName="conn2-1" presStyleLbl="parChTrans1D2" presStyleIdx="3" presStyleCnt="9"/>
      <dgm:spPr/>
      <dgm:t>
        <a:bodyPr/>
        <a:lstStyle/>
        <a:p>
          <a:endParaRPr lang="es-MX"/>
        </a:p>
      </dgm:t>
    </dgm:pt>
    <dgm:pt modelId="{E9B8936E-F350-4DA8-8064-808E6A9B32B2}" type="pres">
      <dgm:prSet presAssocID="{66ABE04B-A166-4838-9CEE-299FF4A91CD2}" presName="connTx" presStyleLbl="parChTrans1D2" presStyleIdx="3" presStyleCnt="9"/>
      <dgm:spPr/>
      <dgm:t>
        <a:bodyPr/>
        <a:lstStyle/>
        <a:p>
          <a:endParaRPr lang="es-MX"/>
        </a:p>
      </dgm:t>
    </dgm:pt>
    <dgm:pt modelId="{F84A9FFF-A137-4613-9277-719479DF6ED4}" type="pres">
      <dgm:prSet presAssocID="{C20DA20A-33D3-4486-867A-A312FCC86EB6}" presName="root2" presStyleCnt="0"/>
      <dgm:spPr/>
    </dgm:pt>
    <dgm:pt modelId="{8A6AAEB0-188F-4F4C-9F7A-FC2A6B761853}" type="pres">
      <dgm:prSet presAssocID="{C20DA20A-33D3-4486-867A-A312FCC86EB6}" presName="LevelTwoTextNode" presStyleLbl="node2" presStyleIdx="3" presStyleCnt="9" custScaleX="609532" custScaleY="204188">
        <dgm:presLayoutVars>
          <dgm:chPref val="3"/>
        </dgm:presLayoutVars>
      </dgm:prSet>
      <dgm:spPr/>
      <dgm:t>
        <a:bodyPr/>
        <a:lstStyle/>
        <a:p>
          <a:endParaRPr lang="es-MX"/>
        </a:p>
      </dgm:t>
    </dgm:pt>
    <dgm:pt modelId="{1F08767A-CDF3-477A-A7FE-ABD3FFCC8978}" type="pres">
      <dgm:prSet presAssocID="{C20DA20A-33D3-4486-867A-A312FCC86EB6}" presName="level3hierChild" presStyleCnt="0"/>
      <dgm:spPr/>
    </dgm:pt>
    <dgm:pt modelId="{D68E5E73-590A-4AB9-A64F-FEB8E17ADE06}" type="pres">
      <dgm:prSet presAssocID="{5FF04949-1FB8-4575-88DA-09C06F9D7204}" presName="conn2-1" presStyleLbl="parChTrans1D2" presStyleIdx="4" presStyleCnt="9"/>
      <dgm:spPr/>
      <dgm:t>
        <a:bodyPr/>
        <a:lstStyle/>
        <a:p>
          <a:endParaRPr lang="es-MX"/>
        </a:p>
      </dgm:t>
    </dgm:pt>
    <dgm:pt modelId="{AF64C9E5-DEF1-475A-87D9-FE860FE749AB}" type="pres">
      <dgm:prSet presAssocID="{5FF04949-1FB8-4575-88DA-09C06F9D7204}" presName="connTx" presStyleLbl="parChTrans1D2" presStyleIdx="4" presStyleCnt="9"/>
      <dgm:spPr/>
      <dgm:t>
        <a:bodyPr/>
        <a:lstStyle/>
        <a:p>
          <a:endParaRPr lang="es-MX"/>
        </a:p>
      </dgm:t>
    </dgm:pt>
    <dgm:pt modelId="{DC345C98-3746-4259-9593-E78DFEC94368}" type="pres">
      <dgm:prSet presAssocID="{A748C402-2420-4DDC-A449-94E1C29ED7AF}" presName="root2" presStyleCnt="0"/>
      <dgm:spPr/>
    </dgm:pt>
    <dgm:pt modelId="{2590A05D-993E-484D-9691-B2ABFF6D0B51}" type="pres">
      <dgm:prSet presAssocID="{A748C402-2420-4DDC-A449-94E1C29ED7AF}" presName="LevelTwoTextNode" presStyleLbl="node2" presStyleIdx="4" presStyleCnt="9" custScaleX="609531">
        <dgm:presLayoutVars>
          <dgm:chPref val="3"/>
        </dgm:presLayoutVars>
      </dgm:prSet>
      <dgm:spPr/>
      <dgm:t>
        <a:bodyPr/>
        <a:lstStyle/>
        <a:p>
          <a:endParaRPr lang="es-MX"/>
        </a:p>
      </dgm:t>
    </dgm:pt>
    <dgm:pt modelId="{F255578E-4E6A-4395-A1D0-940AD52504B6}" type="pres">
      <dgm:prSet presAssocID="{A748C402-2420-4DDC-A449-94E1C29ED7AF}" presName="level3hierChild" presStyleCnt="0"/>
      <dgm:spPr/>
    </dgm:pt>
    <dgm:pt modelId="{8173B0D8-A4D4-415A-9C3D-7A4D8B063016}" type="pres">
      <dgm:prSet presAssocID="{F14FE116-9F11-4F68-AC50-D673E3637444}" presName="conn2-1" presStyleLbl="parChTrans1D2" presStyleIdx="5" presStyleCnt="9"/>
      <dgm:spPr/>
      <dgm:t>
        <a:bodyPr/>
        <a:lstStyle/>
        <a:p>
          <a:endParaRPr lang="es-MX"/>
        </a:p>
      </dgm:t>
    </dgm:pt>
    <dgm:pt modelId="{6F28A1E7-79DE-43AF-BB83-BB8DBDE2BAA4}" type="pres">
      <dgm:prSet presAssocID="{F14FE116-9F11-4F68-AC50-D673E3637444}" presName="connTx" presStyleLbl="parChTrans1D2" presStyleIdx="5" presStyleCnt="9"/>
      <dgm:spPr/>
      <dgm:t>
        <a:bodyPr/>
        <a:lstStyle/>
        <a:p>
          <a:endParaRPr lang="es-MX"/>
        </a:p>
      </dgm:t>
    </dgm:pt>
    <dgm:pt modelId="{8FC6C0C6-349B-4BED-BFC9-8811F4112503}" type="pres">
      <dgm:prSet presAssocID="{E39D61B1-34B1-4082-8B65-74F4BF7A6CD3}" presName="root2" presStyleCnt="0"/>
      <dgm:spPr/>
    </dgm:pt>
    <dgm:pt modelId="{0E498D5D-DE4C-481E-AE5E-A396EED48E43}" type="pres">
      <dgm:prSet presAssocID="{E39D61B1-34B1-4082-8B65-74F4BF7A6CD3}" presName="LevelTwoTextNode" presStyleLbl="node2" presStyleIdx="5" presStyleCnt="9" custScaleX="612899">
        <dgm:presLayoutVars>
          <dgm:chPref val="3"/>
        </dgm:presLayoutVars>
      </dgm:prSet>
      <dgm:spPr/>
      <dgm:t>
        <a:bodyPr/>
        <a:lstStyle/>
        <a:p>
          <a:endParaRPr lang="es-MX"/>
        </a:p>
      </dgm:t>
    </dgm:pt>
    <dgm:pt modelId="{27551922-83B1-4FD3-B32C-02F46C995CEF}" type="pres">
      <dgm:prSet presAssocID="{E39D61B1-34B1-4082-8B65-74F4BF7A6CD3}" presName="level3hierChild" presStyleCnt="0"/>
      <dgm:spPr/>
    </dgm:pt>
    <dgm:pt modelId="{0982AABD-4F94-4B29-B4A8-A8D6E36380B2}" type="pres">
      <dgm:prSet presAssocID="{B8CAE090-1BE4-471E-883A-CD2C83F50CD6}" presName="conn2-1" presStyleLbl="parChTrans1D2" presStyleIdx="6" presStyleCnt="9"/>
      <dgm:spPr/>
      <dgm:t>
        <a:bodyPr/>
        <a:lstStyle/>
        <a:p>
          <a:endParaRPr lang="es-MX"/>
        </a:p>
      </dgm:t>
    </dgm:pt>
    <dgm:pt modelId="{F4BC9251-C35A-4CFE-B123-A2228FCF4007}" type="pres">
      <dgm:prSet presAssocID="{B8CAE090-1BE4-471E-883A-CD2C83F50CD6}" presName="connTx" presStyleLbl="parChTrans1D2" presStyleIdx="6" presStyleCnt="9"/>
      <dgm:spPr/>
      <dgm:t>
        <a:bodyPr/>
        <a:lstStyle/>
        <a:p>
          <a:endParaRPr lang="es-MX"/>
        </a:p>
      </dgm:t>
    </dgm:pt>
    <dgm:pt modelId="{5841C446-D2D5-4A58-8AF6-5A62063775D3}" type="pres">
      <dgm:prSet presAssocID="{E646674E-FEE4-4DF2-8AFA-86064723E574}" presName="root2" presStyleCnt="0"/>
      <dgm:spPr/>
    </dgm:pt>
    <dgm:pt modelId="{3B5CF3BC-13DE-419B-B405-5581931C44F6}" type="pres">
      <dgm:prSet presAssocID="{E646674E-FEE4-4DF2-8AFA-86064723E574}" presName="LevelTwoTextNode" presStyleLbl="node2" presStyleIdx="6" presStyleCnt="9" custScaleX="613288" custScaleY="143488">
        <dgm:presLayoutVars>
          <dgm:chPref val="3"/>
        </dgm:presLayoutVars>
      </dgm:prSet>
      <dgm:spPr/>
      <dgm:t>
        <a:bodyPr/>
        <a:lstStyle/>
        <a:p>
          <a:endParaRPr lang="es-MX"/>
        </a:p>
      </dgm:t>
    </dgm:pt>
    <dgm:pt modelId="{BD185137-B82D-4EFA-81A9-7EBB4962AFFE}" type="pres">
      <dgm:prSet presAssocID="{E646674E-FEE4-4DF2-8AFA-86064723E574}" presName="level3hierChild" presStyleCnt="0"/>
      <dgm:spPr/>
    </dgm:pt>
    <dgm:pt modelId="{2DA00DFA-6A96-4E8A-A94A-9E7D925791E0}" type="pres">
      <dgm:prSet presAssocID="{F685CB71-BCDB-4E0B-AC8F-D6661387D89F}" presName="conn2-1" presStyleLbl="parChTrans1D2" presStyleIdx="7" presStyleCnt="9"/>
      <dgm:spPr/>
      <dgm:t>
        <a:bodyPr/>
        <a:lstStyle/>
        <a:p>
          <a:endParaRPr lang="es-MX"/>
        </a:p>
      </dgm:t>
    </dgm:pt>
    <dgm:pt modelId="{AD1B0610-7C97-481F-8FB8-9BBB45ACB3C5}" type="pres">
      <dgm:prSet presAssocID="{F685CB71-BCDB-4E0B-AC8F-D6661387D89F}" presName="connTx" presStyleLbl="parChTrans1D2" presStyleIdx="7" presStyleCnt="9"/>
      <dgm:spPr/>
      <dgm:t>
        <a:bodyPr/>
        <a:lstStyle/>
        <a:p>
          <a:endParaRPr lang="es-MX"/>
        </a:p>
      </dgm:t>
    </dgm:pt>
    <dgm:pt modelId="{039927A2-5233-4E03-8C23-3FD438AC2A13}" type="pres">
      <dgm:prSet presAssocID="{B09460C9-AE6B-4162-9CAC-E3E6569593DA}" presName="root2" presStyleCnt="0"/>
      <dgm:spPr/>
    </dgm:pt>
    <dgm:pt modelId="{A67212BC-E920-4197-A83B-9228B8CD326C}" type="pres">
      <dgm:prSet presAssocID="{B09460C9-AE6B-4162-9CAC-E3E6569593DA}" presName="LevelTwoTextNode" presStyleLbl="node2" presStyleIdx="7" presStyleCnt="9" custScaleX="610797">
        <dgm:presLayoutVars>
          <dgm:chPref val="3"/>
        </dgm:presLayoutVars>
      </dgm:prSet>
      <dgm:spPr/>
      <dgm:t>
        <a:bodyPr/>
        <a:lstStyle/>
        <a:p>
          <a:endParaRPr lang="es-MX"/>
        </a:p>
      </dgm:t>
    </dgm:pt>
    <dgm:pt modelId="{156A670B-CA84-4A1E-B9AA-8B1CDC95AAC3}" type="pres">
      <dgm:prSet presAssocID="{B09460C9-AE6B-4162-9CAC-E3E6569593DA}" presName="level3hierChild" presStyleCnt="0"/>
      <dgm:spPr/>
    </dgm:pt>
    <dgm:pt modelId="{E07B58F6-B7D4-45F9-AB37-786AB77AD33D}" type="pres">
      <dgm:prSet presAssocID="{1D896090-E709-42C6-866D-21F686DF3781}" presName="conn2-1" presStyleLbl="parChTrans1D2" presStyleIdx="8" presStyleCnt="9"/>
      <dgm:spPr/>
      <dgm:t>
        <a:bodyPr/>
        <a:lstStyle/>
        <a:p>
          <a:endParaRPr lang="es-MX"/>
        </a:p>
      </dgm:t>
    </dgm:pt>
    <dgm:pt modelId="{1F09471F-7B73-4933-8DED-C7BC0AD8A47C}" type="pres">
      <dgm:prSet presAssocID="{1D896090-E709-42C6-866D-21F686DF3781}" presName="connTx" presStyleLbl="parChTrans1D2" presStyleIdx="8" presStyleCnt="9"/>
      <dgm:spPr/>
      <dgm:t>
        <a:bodyPr/>
        <a:lstStyle/>
        <a:p>
          <a:endParaRPr lang="es-MX"/>
        </a:p>
      </dgm:t>
    </dgm:pt>
    <dgm:pt modelId="{5F6BF390-6347-4E95-8D52-E359E6C42C50}" type="pres">
      <dgm:prSet presAssocID="{78361FE8-A7FE-4178-86D8-BF7D99B5F7FB}" presName="root2" presStyleCnt="0"/>
      <dgm:spPr/>
    </dgm:pt>
    <dgm:pt modelId="{9677D97D-3297-4779-A8B1-015229E3C7C4}" type="pres">
      <dgm:prSet presAssocID="{78361FE8-A7FE-4178-86D8-BF7D99B5F7FB}" presName="LevelTwoTextNode" presStyleLbl="node2" presStyleIdx="8" presStyleCnt="9" custScaleX="612899" custScaleY="212625">
        <dgm:presLayoutVars>
          <dgm:chPref val="3"/>
        </dgm:presLayoutVars>
      </dgm:prSet>
      <dgm:spPr/>
      <dgm:t>
        <a:bodyPr/>
        <a:lstStyle/>
        <a:p>
          <a:endParaRPr lang="es-MX"/>
        </a:p>
      </dgm:t>
    </dgm:pt>
    <dgm:pt modelId="{B2EE4B3F-EE9C-482B-B3B4-C1DDBDAA9874}" type="pres">
      <dgm:prSet presAssocID="{78361FE8-A7FE-4178-86D8-BF7D99B5F7FB}" presName="level3hierChild" presStyleCnt="0"/>
      <dgm:spPr/>
    </dgm:pt>
  </dgm:ptLst>
  <dgm:cxnLst>
    <dgm:cxn modelId="{A636CF88-33FE-4679-B169-D36BDEEB2EF3}" type="presOf" srcId="{78361FE8-A7FE-4178-86D8-BF7D99B5F7FB}" destId="{9677D97D-3297-4779-A8B1-015229E3C7C4}" srcOrd="0" destOrd="0" presId="urn:microsoft.com/office/officeart/2008/layout/HorizontalMultiLevelHierarchy"/>
    <dgm:cxn modelId="{EB4C5B4F-DA0F-443B-BC38-365449619F83}" type="presOf" srcId="{B8CAE090-1BE4-471E-883A-CD2C83F50CD6}" destId="{0982AABD-4F94-4B29-B4A8-A8D6E36380B2}" srcOrd="0" destOrd="0" presId="urn:microsoft.com/office/officeart/2008/layout/HorizontalMultiLevelHierarchy"/>
    <dgm:cxn modelId="{975D1C54-3A64-44B5-8589-07F6E3D4DDF3}" srcId="{D27DEB3B-8DC9-4E3C-BA1B-49DAEC8C51E1}" destId="{C20DA20A-33D3-4486-867A-A312FCC86EB6}" srcOrd="3" destOrd="0" parTransId="{66ABE04B-A166-4838-9CEE-299FF4A91CD2}" sibTransId="{438032FC-DBB2-40C4-86A6-AC034C780ECD}"/>
    <dgm:cxn modelId="{99DCCE94-2D0F-4FBD-AA2F-F88A0C40E8D6}" type="presOf" srcId="{E10E24C6-4AC8-49BF-9FD2-5CBE8E469B16}" destId="{EA758C54-1ABD-48B1-BA45-EF0AA90EDB1D}" srcOrd="0" destOrd="0" presId="urn:microsoft.com/office/officeart/2008/layout/HorizontalMultiLevelHierarchy"/>
    <dgm:cxn modelId="{A9552D44-04D1-4932-878C-9FFDFD6ABFE4}" srcId="{D27DEB3B-8DC9-4E3C-BA1B-49DAEC8C51E1}" destId="{78361FE8-A7FE-4178-86D8-BF7D99B5F7FB}" srcOrd="8" destOrd="0" parTransId="{1D896090-E709-42C6-866D-21F686DF3781}" sibTransId="{689393A7-4ED1-44A6-8CCC-0B43F4CF3920}"/>
    <dgm:cxn modelId="{0318FF0F-6B9F-4F43-95F2-1E2B198D3FCF}" type="presOf" srcId="{E2E8C7EB-7B2D-4F3A-9192-B9728EB996D9}" destId="{161BB14D-4786-4C15-881B-9CE2F710F708}" srcOrd="1" destOrd="0" presId="urn:microsoft.com/office/officeart/2008/layout/HorizontalMultiLevelHierarchy"/>
    <dgm:cxn modelId="{B2FEFBD3-1308-4A71-B31E-6315DE886547}" type="presOf" srcId="{E2E8C7EB-7B2D-4F3A-9192-B9728EB996D9}" destId="{4A0B6ECF-F215-41D3-B05B-CE4F3CF162F1}" srcOrd="0" destOrd="0" presId="urn:microsoft.com/office/officeart/2008/layout/HorizontalMultiLevelHierarchy"/>
    <dgm:cxn modelId="{3C0E1FA0-4748-4F15-9D99-3DF8442A2B1B}" srcId="{A77D2E8C-0067-41EB-9ACE-1CADC710415D}" destId="{D27DEB3B-8DC9-4E3C-BA1B-49DAEC8C51E1}" srcOrd="0" destOrd="0" parTransId="{53EBC7D7-EF33-44BB-B64B-6D1F7DA5A845}" sibTransId="{8BF2D0F5-6867-42A0-8379-1064F50CCCE5}"/>
    <dgm:cxn modelId="{6AF6C39E-DDFE-456D-9520-8F34C581F271}" type="presOf" srcId="{F685CB71-BCDB-4E0B-AC8F-D6661387D89F}" destId="{2DA00DFA-6A96-4E8A-A94A-9E7D925791E0}" srcOrd="0" destOrd="0" presId="urn:microsoft.com/office/officeart/2008/layout/HorizontalMultiLevelHierarchy"/>
    <dgm:cxn modelId="{8F7B9578-17BB-4F64-B27B-939ABDC59661}" srcId="{D27DEB3B-8DC9-4E3C-BA1B-49DAEC8C51E1}" destId="{E39D61B1-34B1-4082-8B65-74F4BF7A6CD3}" srcOrd="5" destOrd="0" parTransId="{F14FE116-9F11-4F68-AC50-D673E3637444}" sibTransId="{200F3C17-CAB7-43AE-A576-4177C59464C2}"/>
    <dgm:cxn modelId="{A0BB9BB6-B0C5-4E27-9DBF-B20DC53E2207}" srcId="{D27DEB3B-8DC9-4E3C-BA1B-49DAEC8C51E1}" destId="{A748C402-2420-4DDC-A449-94E1C29ED7AF}" srcOrd="4" destOrd="0" parTransId="{5FF04949-1FB8-4575-88DA-09C06F9D7204}" sibTransId="{7DF8C6E5-4A0B-44A0-8DB1-F174E395F191}"/>
    <dgm:cxn modelId="{7BCA3189-9125-4DF2-9236-2B262ACF39E6}" type="presOf" srcId="{E646674E-FEE4-4DF2-8AFA-86064723E574}" destId="{3B5CF3BC-13DE-419B-B405-5581931C44F6}" srcOrd="0" destOrd="0" presId="urn:microsoft.com/office/officeart/2008/layout/HorizontalMultiLevelHierarchy"/>
    <dgm:cxn modelId="{DC8DDD39-4EFA-4B8D-B43D-ECB4AF9F2BB0}" srcId="{D27DEB3B-8DC9-4E3C-BA1B-49DAEC8C51E1}" destId="{57804A27-8909-42DE-AD8D-D18F2C90E8F2}" srcOrd="2" destOrd="0" parTransId="{E2E8C7EB-7B2D-4F3A-9192-B9728EB996D9}" sibTransId="{01DF995F-6DAA-4EC2-9688-653A6179FB0E}"/>
    <dgm:cxn modelId="{444CA9DB-CCAE-4B2D-8E27-1BDF0CC098B9}" type="presOf" srcId="{F14FE116-9F11-4F68-AC50-D673E3637444}" destId="{8173B0D8-A4D4-415A-9C3D-7A4D8B063016}" srcOrd="0" destOrd="0" presId="urn:microsoft.com/office/officeart/2008/layout/HorizontalMultiLevelHierarchy"/>
    <dgm:cxn modelId="{F4AFE35F-4CFD-4DDB-9ACF-C75CD63C06FC}" type="presOf" srcId="{C20DA20A-33D3-4486-867A-A312FCC86EB6}" destId="{8A6AAEB0-188F-4F4C-9F7A-FC2A6B761853}" srcOrd="0" destOrd="0" presId="urn:microsoft.com/office/officeart/2008/layout/HorizontalMultiLevelHierarchy"/>
    <dgm:cxn modelId="{29CBD0EF-378F-4774-BA92-19C6FE26BB35}" type="presOf" srcId="{34A8CB31-2895-402B-B38F-71B86A7010B3}" destId="{44F76AAB-403F-435E-818C-140196A169E2}" srcOrd="1" destOrd="0" presId="urn:microsoft.com/office/officeart/2008/layout/HorizontalMultiLevelHierarchy"/>
    <dgm:cxn modelId="{CC9F0660-B381-4F73-87FB-BB0BA106447D}" type="presOf" srcId="{F14FE116-9F11-4F68-AC50-D673E3637444}" destId="{6F28A1E7-79DE-43AF-BB83-BB8DBDE2BAA4}" srcOrd="1" destOrd="0" presId="urn:microsoft.com/office/officeart/2008/layout/HorizontalMultiLevelHierarchy"/>
    <dgm:cxn modelId="{59A60581-3E13-4D1D-A202-FC312AA5D8E4}" type="presOf" srcId="{A748C402-2420-4DDC-A449-94E1C29ED7AF}" destId="{2590A05D-993E-484D-9691-B2ABFF6D0B51}" srcOrd="0" destOrd="0" presId="urn:microsoft.com/office/officeart/2008/layout/HorizontalMultiLevelHierarchy"/>
    <dgm:cxn modelId="{79ED24FF-20D2-4472-8312-8C413E0E6051}" type="presOf" srcId="{B8CAE090-1BE4-471E-883A-CD2C83F50CD6}" destId="{F4BC9251-C35A-4CFE-B123-A2228FCF4007}" srcOrd="1" destOrd="0" presId="urn:microsoft.com/office/officeart/2008/layout/HorizontalMultiLevelHierarchy"/>
    <dgm:cxn modelId="{B79B5DFE-3ED9-45E1-97ED-7FD9E6B92D4E}" srcId="{D27DEB3B-8DC9-4E3C-BA1B-49DAEC8C51E1}" destId="{403A76E8-194E-4834-8F50-87E3F156EBDB}" srcOrd="0" destOrd="0" parTransId="{34A8CB31-2895-402B-B38F-71B86A7010B3}" sibTransId="{5E7FA170-5D3D-4999-AF93-BABA67F70EB9}"/>
    <dgm:cxn modelId="{EA916224-6A82-4D09-BCFC-40CCB9AF7A13}" srcId="{D27DEB3B-8DC9-4E3C-BA1B-49DAEC8C51E1}" destId="{51B1017B-2889-442A-8140-42F1D2B9CC30}" srcOrd="1" destOrd="0" parTransId="{E10E24C6-4AC8-49BF-9FD2-5CBE8E469B16}" sibTransId="{F352B5B2-C656-4B87-BD5E-8ACD43C8FE34}"/>
    <dgm:cxn modelId="{98A26181-BC96-4D3F-80F1-64C7950D0CE4}" type="presOf" srcId="{A77D2E8C-0067-41EB-9ACE-1CADC710415D}" destId="{B8CF51F7-DF1D-4607-9F0A-870F35BF7277}" srcOrd="0" destOrd="0" presId="urn:microsoft.com/office/officeart/2008/layout/HorizontalMultiLevelHierarchy"/>
    <dgm:cxn modelId="{BD1F83FC-1A2A-48EE-80EF-512319095020}" type="presOf" srcId="{1D896090-E709-42C6-866D-21F686DF3781}" destId="{E07B58F6-B7D4-45F9-AB37-786AB77AD33D}" srcOrd="0" destOrd="0" presId="urn:microsoft.com/office/officeart/2008/layout/HorizontalMultiLevelHierarchy"/>
    <dgm:cxn modelId="{DA33707F-5E9B-4361-ABF7-AF0446A89549}" srcId="{D27DEB3B-8DC9-4E3C-BA1B-49DAEC8C51E1}" destId="{E646674E-FEE4-4DF2-8AFA-86064723E574}" srcOrd="6" destOrd="0" parTransId="{B8CAE090-1BE4-471E-883A-CD2C83F50CD6}" sibTransId="{47135473-17D3-4F92-B1F2-C7838557046A}"/>
    <dgm:cxn modelId="{78B87925-6633-436F-80F0-F9D91D507F1F}" type="presOf" srcId="{5FF04949-1FB8-4575-88DA-09C06F9D7204}" destId="{AF64C9E5-DEF1-475A-87D9-FE860FE749AB}" srcOrd="1" destOrd="0" presId="urn:microsoft.com/office/officeart/2008/layout/HorizontalMultiLevelHierarchy"/>
    <dgm:cxn modelId="{E10BB4E1-CDB8-4F40-9F68-683C4007C70F}" type="presOf" srcId="{E39D61B1-34B1-4082-8B65-74F4BF7A6CD3}" destId="{0E498D5D-DE4C-481E-AE5E-A396EED48E43}" srcOrd="0" destOrd="0" presId="urn:microsoft.com/office/officeart/2008/layout/HorizontalMultiLevelHierarchy"/>
    <dgm:cxn modelId="{11275166-E4BD-4017-B62A-ED2E239A24EA}" type="presOf" srcId="{403A76E8-194E-4834-8F50-87E3F156EBDB}" destId="{2B845409-EE23-4505-9ADF-AF73589209F1}" srcOrd="0" destOrd="0" presId="urn:microsoft.com/office/officeart/2008/layout/HorizontalMultiLevelHierarchy"/>
    <dgm:cxn modelId="{06FEB912-7A04-4CDB-B286-E536F930CE44}" type="presOf" srcId="{F685CB71-BCDB-4E0B-AC8F-D6661387D89F}" destId="{AD1B0610-7C97-481F-8FB8-9BBB45ACB3C5}" srcOrd="1" destOrd="0" presId="urn:microsoft.com/office/officeart/2008/layout/HorizontalMultiLevelHierarchy"/>
    <dgm:cxn modelId="{78FA3A74-0AA5-42E9-BA05-9914C5A2DF7B}" type="presOf" srcId="{E10E24C6-4AC8-49BF-9FD2-5CBE8E469B16}" destId="{77138121-2D65-4BB5-9728-DE950AE30ED1}" srcOrd="1" destOrd="0" presId="urn:microsoft.com/office/officeart/2008/layout/HorizontalMultiLevelHierarchy"/>
    <dgm:cxn modelId="{5FD10F14-E403-4E6B-B339-97AD56E242B4}" type="presOf" srcId="{34A8CB31-2895-402B-B38F-71B86A7010B3}" destId="{312A7CB0-87F1-4AF7-B552-EA8BB813DAA2}" srcOrd="0" destOrd="0" presId="urn:microsoft.com/office/officeart/2008/layout/HorizontalMultiLevelHierarchy"/>
    <dgm:cxn modelId="{C7B37C84-A43B-402C-B256-C3AA681B631E}" type="presOf" srcId="{D27DEB3B-8DC9-4E3C-BA1B-49DAEC8C51E1}" destId="{70179465-20EC-4C28-B47B-700EC47FDB54}" srcOrd="0" destOrd="0" presId="urn:microsoft.com/office/officeart/2008/layout/HorizontalMultiLevelHierarchy"/>
    <dgm:cxn modelId="{4187CA76-F3A3-4653-BF33-852883E3FF62}" type="presOf" srcId="{B09460C9-AE6B-4162-9CAC-E3E6569593DA}" destId="{A67212BC-E920-4197-A83B-9228B8CD326C}" srcOrd="0" destOrd="0" presId="urn:microsoft.com/office/officeart/2008/layout/HorizontalMultiLevelHierarchy"/>
    <dgm:cxn modelId="{99860261-A73E-4F5B-9E71-9EB787AD2A9E}" srcId="{D27DEB3B-8DC9-4E3C-BA1B-49DAEC8C51E1}" destId="{B09460C9-AE6B-4162-9CAC-E3E6569593DA}" srcOrd="7" destOrd="0" parTransId="{F685CB71-BCDB-4E0B-AC8F-D6661387D89F}" sibTransId="{B05F578B-DF26-435D-B52E-BC0BB119B760}"/>
    <dgm:cxn modelId="{F06E2A79-DDD6-4FF1-A66C-0E5E1CC55078}" type="presOf" srcId="{66ABE04B-A166-4838-9CEE-299FF4A91CD2}" destId="{E9B8936E-F350-4DA8-8064-808E6A9B32B2}" srcOrd="1" destOrd="0" presId="urn:microsoft.com/office/officeart/2008/layout/HorizontalMultiLevelHierarchy"/>
    <dgm:cxn modelId="{F258BD8E-6055-4A16-89F1-33E3A90CE14F}" type="presOf" srcId="{57804A27-8909-42DE-AD8D-D18F2C90E8F2}" destId="{C8B1E6BF-884F-480D-9D2E-F25AC4495F4A}" srcOrd="0" destOrd="0" presId="urn:microsoft.com/office/officeart/2008/layout/HorizontalMultiLevelHierarchy"/>
    <dgm:cxn modelId="{84B7E39E-2E79-4308-984F-C077E7F549DA}" type="presOf" srcId="{51B1017B-2889-442A-8140-42F1D2B9CC30}" destId="{BEF3A8CA-B5F7-41C4-B379-1A4CC1E4381B}" srcOrd="0" destOrd="0" presId="urn:microsoft.com/office/officeart/2008/layout/HorizontalMultiLevelHierarchy"/>
    <dgm:cxn modelId="{99EDD6C4-D820-43CE-9144-4F672C7CE2D4}" type="presOf" srcId="{5FF04949-1FB8-4575-88DA-09C06F9D7204}" destId="{D68E5E73-590A-4AB9-A64F-FEB8E17ADE06}" srcOrd="0" destOrd="0" presId="urn:microsoft.com/office/officeart/2008/layout/HorizontalMultiLevelHierarchy"/>
    <dgm:cxn modelId="{132AAB3E-0BE2-4AD7-B96A-EDF0764A73CD}" type="presOf" srcId="{66ABE04B-A166-4838-9CEE-299FF4A91CD2}" destId="{D67C7F89-838A-4BD6-B1C6-AE7310E7FE8D}" srcOrd="0" destOrd="0" presId="urn:microsoft.com/office/officeart/2008/layout/HorizontalMultiLevelHierarchy"/>
    <dgm:cxn modelId="{1F57694F-2768-4CD3-A94D-50258DD8EFEE}" type="presOf" srcId="{1D896090-E709-42C6-866D-21F686DF3781}" destId="{1F09471F-7B73-4933-8DED-C7BC0AD8A47C}" srcOrd="1" destOrd="0" presId="urn:microsoft.com/office/officeart/2008/layout/HorizontalMultiLevelHierarchy"/>
    <dgm:cxn modelId="{30A1BE9B-8A94-41F7-BFB5-4158B6195EFA}" type="presParOf" srcId="{B8CF51F7-DF1D-4607-9F0A-870F35BF7277}" destId="{7FB0CCEF-192F-47DD-8DFD-F04FDB0A5D70}" srcOrd="0" destOrd="0" presId="urn:microsoft.com/office/officeart/2008/layout/HorizontalMultiLevelHierarchy"/>
    <dgm:cxn modelId="{8D9EC3AC-CCA4-4ECC-8C51-F8EF8A850A60}" type="presParOf" srcId="{7FB0CCEF-192F-47DD-8DFD-F04FDB0A5D70}" destId="{70179465-20EC-4C28-B47B-700EC47FDB54}" srcOrd="0" destOrd="0" presId="urn:microsoft.com/office/officeart/2008/layout/HorizontalMultiLevelHierarchy"/>
    <dgm:cxn modelId="{DAFEB15F-1C47-4BBF-80C4-C606AAC705A1}" type="presParOf" srcId="{7FB0CCEF-192F-47DD-8DFD-F04FDB0A5D70}" destId="{8F64B2D6-158F-417F-9C1A-ECE8346362D3}" srcOrd="1" destOrd="0" presId="urn:microsoft.com/office/officeart/2008/layout/HorizontalMultiLevelHierarchy"/>
    <dgm:cxn modelId="{7394A34C-EAEC-40EF-B5C5-BCA5F5F2660A}" type="presParOf" srcId="{8F64B2D6-158F-417F-9C1A-ECE8346362D3}" destId="{312A7CB0-87F1-4AF7-B552-EA8BB813DAA2}" srcOrd="0" destOrd="0" presId="urn:microsoft.com/office/officeart/2008/layout/HorizontalMultiLevelHierarchy"/>
    <dgm:cxn modelId="{A47A48F7-FA78-4AED-8E61-1CAD379A1A34}" type="presParOf" srcId="{312A7CB0-87F1-4AF7-B552-EA8BB813DAA2}" destId="{44F76AAB-403F-435E-818C-140196A169E2}" srcOrd="0" destOrd="0" presId="urn:microsoft.com/office/officeart/2008/layout/HorizontalMultiLevelHierarchy"/>
    <dgm:cxn modelId="{8DB628FB-41AF-466C-BB1C-300ABA26D4D2}" type="presParOf" srcId="{8F64B2D6-158F-417F-9C1A-ECE8346362D3}" destId="{87483AF4-8EAC-4428-9DDC-28C2441505CC}" srcOrd="1" destOrd="0" presId="urn:microsoft.com/office/officeart/2008/layout/HorizontalMultiLevelHierarchy"/>
    <dgm:cxn modelId="{93D7A493-812C-4E1C-B09E-B819E84B70F6}" type="presParOf" srcId="{87483AF4-8EAC-4428-9DDC-28C2441505CC}" destId="{2B845409-EE23-4505-9ADF-AF73589209F1}" srcOrd="0" destOrd="0" presId="urn:microsoft.com/office/officeart/2008/layout/HorizontalMultiLevelHierarchy"/>
    <dgm:cxn modelId="{78D18D97-3C11-4527-A75B-E8D3EC831F2C}" type="presParOf" srcId="{87483AF4-8EAC-4428-9DDC-28C2441505CC}" destId="{B6962FBA-72C5-4D0F-9767-778001A0344F}" srcOrd="1" destOrd="0" presId="urn:microsoft.com/office/officeart/2008/layout/HorizontalMultiLevelHierarchy"/>
    <dgm:cxn modelId="{5CBADC62-5E23-42B7-A010-7CE3E3E3E524}" type="presParOf" srcId="{8F64B2D6-158F-417F-9C1A-ECE8346362D3}" destId="{EA758C54-1ABD-48B1-BA45-EF0AA90EDB1D}" srcOrd="2" destOrd="0" presId="urn:microsoft.com/office/officeart/2008/layout/HorizontalMultiLevelHierarchy"/>
    <dgm:cxn modelId="{2E217E9B-A69E-469D-AF69-96ABDC23975F}" type="presParOf" srcId="{EA758C54-1ABD-48B1-BA45-EF0AA90EDB1D}" destId="{77138121-2D65-4BB5-9728-DE950AE30ED1}" srcOrd="0" destOrd="0" presId="urn:microsoft.com/office/officeart/2008/layout/HorizontalMultiLevelHierarchy"/>
    <dgm:cxn modelId="{01A8708F-34C2-4E9E-9637-57DDB79B1672}" type="presParOf" srcId="{8F64B2D6-158F-417F-9C1A-ECE8346362D3}" destId="{4D91584F-D412-4C99-85B0-73BDE5CE4B49}" srcOrd="3" destOrd="0" presId="urn:microsoft.com/office/officeart/2008/layout/HorizontalMultiLevelHierarchy"/>
    <dgm:cxn modelId="{5C4B5D1B-1673-4A00-90F1-080FED7BC5D5}" type="presParOf" srcId="{4D91584F-D412-4C99-85B0-73BDE5CE4B49}" destId="{BEF3A8CA-B5F7-41C4-B379-1A4CC1E4381B}" srcOrd="0" destOrd="0" presId="urn:microsoft.com/office/officeart/2008/layout/HorizontalMultiLevelHierarchy"/>
    <dgm:cxn modelId="{0BED7A2B-C6D6-4D91-A1BD-390FA676B0E6}" type="presParOf" srcId="{4D91584F-D412-4C99-85B0-73BDE5CE4B49}" destId="{6C42D0EF-967D-45BC-A35F-91EBC2174DD7}" srcOrd="1" destOrd="0" presId="urn:microsoft.com/office/officeart/2008/layout/HorizontalMultiLevelHierarchy"/>
    <dgm:cxn modelId="{A18A3EA1-056E-4C0D-82D6-0B2EF41B8FFA}" type="presParOf" srcId="{8F64B2D6-158F-417F-9C1A-ECE8346362D3}" destId="{4A0B6ECF-F215-41D3-B05B-CE4F3CF162F1}" srcOrd="4" destOrd="0" presId="urn:microsoft.com/office/officeart/2008/layout/HorizontalMultiLevelHierarchy"/>
    <dgm:cxn modelId="{F644E0F6-1B0B-4ABB-B792-927EB610BC9F}" type="presParOf" srcId="{4A0B6ECF-F215-41D3-B05B-CE4F3CF162F1}" destId="{161BB14D-4786-4C15-881B-9CE2F710F708}" srcOrd="0" destOrd="0" presId="urn:microsoft.com/office/officeart/2008/layout/HorizontalMultiLevelHierarchy"/>
    <dgm:cxn modelId="{76B7AD73-3068-4790-A108-851399A93B4C}" type="presParOf" srcId="{8F64B2D6-158F-417F-9C1A-ECE8346362D3}" destId="{C681CD7F-99C1-46FF-ACB2-8E14F0917F40}" srcOrd="5" destOrd="0" presId="urn:microsoft.com/office/officeart/2008/layout/HorizontalMultiLevelHierarchy"/>
    <dgm:cxn modelId="{4F6D4526-1DEB-483E-B196-3D40AFFAC90B}" type="presParOf" srcId="{C681CD7F-99C1-46FF-ACB2-8E14F0917F40}" destId="{C8B1E6BF-884F-480D-9D2E-F25AC4495F4A}" srcOrd="0" destOrd="0" presId="urn:microsoft.com/office/officeart/2008/layout/HorizontalMultiLevelHierarchy"/>
    <dgm:cxn modelId="{6B6CEFD1-D2C9-4F49-AAE8-D1F797C3F564}" type="presParOf" srcId="{C681CD7F-99C1-46FF-ACB2-8E14F0917F40}" destId="{23242EBF-B912-4812-8682-12D622E73D01}" srcOrd="1" destOrd="0" presId="urn:microsoft.com/office/officeart/2008/layout/HorizontalMultiLevelHierarchy"/>
    <dgm:cxn modelId="{427A3FF5-3782-4160-8D0B-59E922911DEE}" type="presParOf" srcId="{8F64B2D6-158F-417F-9C1A-ECE8346362D3}" destId="{D67C7F89-838A-4BD6-B1C6-AE7310E7FE8D}" srcOrd="6" destOrd="0" presId="urn:microsoft.com/office/officeart/2008/layout/HorizontalMultiLevelHierarchy"/>
    <dgm:cxn modelId="{5F0E1B94-2644-4FFC-A7A2-BAA7D3D8A31F}" type="presParOf" srcId="{D67C7F89-838A-4BD6-B1C6-AE7310E7FE8D}" destId="{E9B8936E-F350-4DA8-8064-808E6A9B32B2}" srcOrd="0" destOrd="0" presId="urn:microsoft.com/office/officeart/2008/layout/HorizontalMultiLevelHierarchy"/>
    <dgm:cxn modelId="{D537E5B4-1095-4979-9F7C-92B267796860}" type="presParOf" srcId="{8F64B2D6-158F-417F-9C1A-ECE8346362D3}" destId="{F84A9FFF-A137-4613-9277-719479DF6ED4}" srcOrd="7" destOrd="0" presId="urn:microsoft.com/office/officeart/2008/layout/HorizontalMultiLevelHierarchy"/>
    <dgm:cxn modelId="{C9293151-4730-4275-AEE5-804774F307C7}" type="presParOf" srcId="{F84A9FFF-A137-4613-9277-719479DF6ED4}" destId="{8A6AAEB0-188F-4F4C-9F7A-FC2A6B761853}" srcOrd="0" destOrd="0" presId="urn:microsoft.com/office/officeart/2008/layout/HorizontalMultiLevelHierarchy"/>
    <dgm:cxn modelId="{211095E2-2FDC-4C3E-8805-EA94FF68BAF2}" type="presParOf" srcId="{F84A9FFF-A137-4613-9277-719479DF6ED4}" destId="{1F08767A-CDF3-477A-A7FE-ABD3FFCC8978}" srcOrd="1" destOrd="0" presId="urn:microsoft.com/office/officeart/2008/layout/HorizontalMultiLevelHierarchy"/>
    <dgm:cxn modelId="{2F8B348D-8703-4BF6-94A1-A4938D8C3AF6}" type="presParOf" srcId="{8F64B2D6-158F-417F-9C1A-ECE8346362D3}" destId="{D68E5E73-590A-4AB9-A64F-FEB8E17ADE06}" srcOrd="8" destOrd="0" presId="urn:microsoft.com/office/officeart/2008/layout/HorizontalMultiLevelHierarchy"/>
    <dgm:cxn modelId="{F5B489E0-A979-4E1C-B398-12AC030F1F68}" type="presParOf" srcId="{D68E5E73-590A-4AB9-A64F-FEB8E17ADE06}" destId="{AF64C9E5-DEF1-475A-87D9-FE860FE749AB}" srcOrd="0" destOrd="0" presId="urn:microsoft.com/office/officeart/2008/layout/HorizontalMultiLevelHierarchy"/>
    <dgm:cxn modelId="{DFAC4D94-0DC5-41BC-8327-C45295CEF6C2}" type="presParOf" srcId="{8F64B2D6-158F-417F-9C1A-ECE8346362D3}" destId="{DC345C98-3746-4259-9593-E78DFEC94368}" srcOrd="9" destOrd="0" presId="urn:microsoft.com/office/officeart/2008/layout/HorizontalMultiLevelHierarchy"/>
    <dgm:cxn modelId="{E551C48E-9B1D-4A5D-8D9F-4AC0BF3B547D}" type="presParOf" srcId="{DC345C98-3746-4259-9593-E78DFEC94368}" destId="{2590A05D-993E-484D-9691-B2ABFF6D0B51}" srcOrd="0" destOrd="0" presId="urn:microsoft.com/office/officeart/2008/layout/HorizontalMultiLevelHierarchy"/>
    <dgm:cxn modelId="{ACBFFDCF-C5ED-4D75-92D6-53ED14DED464}" type="presParOf" srcId="{DC345C98-3746-4259-9593-E78DFEC94368}" destId="{F255578E-4E6A-4395-A1D0-940AD52504B6}" srcOrd="1" destOrd="0" presId="urn:microsoft.com/office/officeart/2008/layout/HorizontalMultiLevelHierarchy"/>
    <dgm:cxn modelId="{9C42D137-1D9A-42AA-8BC4-E9DDB9F4CDC7}" type="presParOf" srcId="{8F64B2D6-158F-417F-9C1A-ECE8346362D3}" destId="{8173B0D8-A4D4-415A-9C3D-7A4D8B063016}" srcOrd="10" destOrd="0" presId="urn:microsoft.com/office/officeart/2008/layout/HorizontalMultiLevelHierarchy"/>
    <dgm:cxn modelId="{20AEDAB3-77C5-4C52-80FA-1EA9726B1F7D}" type="presParOf" srcId="{8173B0D8-A4D4-415A-9C3D-7A4D8B063016}" destId="{6F28A1E7-79DE-43AF-BB83-BB8DBDE2BAA4}" srcOrd="0" destOrd="0" presId="urn:microsoft.com/office/officeart/2008/layout/HorizontalMultiLevelHierarchy"/>
    <dgm:cxn modelId="{C8853090-94E4-467A-8842-53CD9C8B7201}" type="presParOf" srcId="{8F64B2D6-158F-417F-9C1A-ECE8346362D3}" destId="{8FC6C0C6-349B-4BED-BFC9-8811F4112503}" srcOrd="11" destOrd="0" presId="urn:microsoft.com/office/officeart/2008/layout/HorizontalMultiLevelHierarchy"/>
    <dgm:cxn modelId="{8AAA90F1-5A68-4A71-AEAF-2C74030A8DE4}" type="presParOf" srcId="{8FC6C0C6-349B-4BED-BFC9-8811F4112503}" destId="{0E498D5D-DE4C-481E-AE5E-A396EED48E43}" srcOrd="0" destOrd="0" presId="urn:microsoft.com/office/officeart/2008/layout/HorizontalMultiLevelHierarchy"/>
    <dgm:cxn modelId="{9F148E91-63B1-4F7B-B64A-CE5344B78A0F}" type="presParOf" srcId="{8FC6C0C6-349B-4BED-BFC9-8811F4112503}" destId="{27551922-83B1-4FD3-B32C-02F46C995CEF}" srcOrd="1" destOrd="0" presId="urn:microsoft.com/office/officeart/2008/layout/HorizontalMultiLevelHierarchy"/>
    <dgm:cxn modelId="{0985C116-AF93-4536-AF45-BBDB7D09A527}" type="presParOf" srcId="{8F64B2D6-158F-417F-9C1A-ECE8346362D3}" destId="{0982AABD-4F94-4B29-B4A8-A8D6E36380B2}" srcOrd="12" destOrd="0" presId="urn:microsoft.com/office/officeart/2008/layout/HorizontalMultiLevelHierarchy"/>
    <dgm:cxn modelId="{2180B8FB-DC15-4B19-80CE-CCCD3EFE8F36}" type="presParOf" srcId="{0982AABD-4F94-4B29-B4A8-A8D6E36380B2}" destId="{F4BC9251-C35A-4CFE-B123-A2228FCF4007}" srcOrd="0" destOrd="0" presId="urn:microsoft.com/office/officeart/2008/layout/HorizontalMultiLevelHierarchy"/>
    <dgm:cxn modelId="{D24EF1B4-6BA0-405C-8A50-AD5DD7AF2B36}" type="presParOf" srcId="{8F64B2D6-158F-417F-9C1A-ECE8346362D3}" destId="{5841C446-D2D5-4A58-8AF6-5A62063775D3}" srcOrd="13" destOrd="0" presId="urn:microsoft.com/office/officeart/2008/layout/HorizontalMultiLevelHierarchy"/>
    <dgm:cxn modelId="{A61F1093-A00C-4095-BE8D-1E03B6CE9B34}" type="presParOf" srcId="{5841C446-D2D5-4A58-8AF6-5A62063775D3}" destId="{3B5CF3BC-13DE-419B-B405-5581931C44F6}" srcOrd="0" destOrd="0" presId="urn:microsoft.com/office/officeart/2008/layout/HorizontalMultiLevelHierarchy"/>
    <dgm:cxn modelId="{740D13C5-B0CD-4C7E-A520-F766E2E3FF6C}" type="presParOf" srcId="{5841C446-D2D5-4A58-8AF6-5A62063775D3}" destId="{BD185137-B82D-4EFA-81A9-7EBB4962AFFE}" srcOrd="1" destOrd="0" presId="urn:microsoft.com/office/officeart/2008/layout/HorizontalMultiLevelHierarchy"/>
    <dgm:cxn modelId="{99AE7369-C3D6-49C5-9A65-55203263BEA8}" type="presParOf" srcId="{8F64B2D6-158F-417F-9C1A-ECE8346362D3}" destId="{2DA00DFA-6A96-4E8A-A94A-9E7D925791E0}" srcOrd="14" destOrd="0" presId="urn:microsoft.com/office/officeart/2008/layout/HorizontalMultiLevelHierarchy"/>
    <dgm:cxn modelId="{F00D8025-AEBC-4148-BCC3-A0951CB1EAB7}" type="presParOf" srcId="{2DA00DFA-6A96-4E8A-A94A-9E7D925791E0}" destId="{AD1B0610-7C97-481F-8FB8-9BBB45ACB3C5}" srcOrd="0" destOrd="0" presId="urn:microsoft.com/office/officeart/2008/layout/HorizontalMultiLevelHierarchy"/>
    <dgm:cxn modelId="{BA1B09C7-3EC6-483F-AB34-F174079D418F}" type="presParOf" srcId="{8F64B2D6-158F-417F-9C1A-ECE8346362D3}" destId="{039927A2-5233-4E03-8C23-3FD438AC2A13}" srcOrd="15" destOrd="0" presId="urn:microsoft.com/office/officeart/2008/layout/HorizontalMultiLevelHierarchy"/>
    <dgm:cxn modelId="{05956EEC-2223-4465-9C75-B3AC499A5D18}" type="presParOf" srcId="{039927A2-5233-4E03-8C23-3FD438AC2A13}" destId="{A67212BC-E920-4197-A83B-9228B8CD326C}" srcOrd="0" destOrd="0" presId="urn:microsoft.com/office/officeart/2008/layout/HorizontalMultiLevelHierarchy"/>
    <dgm:cxn modelId="{60798D55-155D-4BF0-80CE-4258552A4A81}" type="presParOf" srcId="{039927A2-5233-4E03-8C23-3FD438AC2A13}" destId="{156A670B-CA84-4A1E-B9AA-8B1CDC95AAC3}" srcOrd="1" destOrd="0" presId="urn:microsoft.com/office/officeart/2008/layout/HorizontalMultiLevelHierarchy"/>
    <dgm:cxn modelId="{65DFC079-E7B2-4785-BC75-4957E507A10B}" type="presParOf" srcId="{8F64B2D6-158F-417F-9C1A-ECE8346362D3}" destId="{E07B58F6-B7D4-45F9-AB37-786AB77AD33D}" srcOrd="16" destOrd="0" presId="urn:microsoft.com/office/officeart/2008/layout/HorizontalMultiLevelHierarchy"/>
    <dgm:cxn modelId="{022B0365-0091-4B36-A67C-5010668CA10B}" type="presParOf" srcId="{E07B58F6-B7D4-45F9-AB37-786AB77AD33D}" destId="{1F09471F-7B73-4933-8DED-C7BC0AD8A47C}" srcOrd="0" destOrd="0" presId="urn:microsoft.com/office/officeart/2008/layout/HorizontalMultiLevelHierarchy"/>
    <dgm:cxn modelId="{A998A17C-7213-4BB1-8F4B-C098E32089C3}" type="presParOf" srcId="{8F64B2D6-158F-417F-9C1A-ECE8346362D3}" destId="{5F6BF390-6347-4E95-8D52-E359E6C42C50}" srcOrd="17" destOrd="0" presId="urn:microsoft.com/office/officeart/2008/layout/HorizontalMultiLevelHierarchy"/>
    <dgm:cxn modelId="{99E2CD43-A663-4C9D-BA14-4CEA0DC579A9}" type="presParOf" srcId="{5F6BF390-6347-4E95-8D52-E359E6C42C50}" destId="{9677D97D-3297-4779-A8B1-015229E3C7C4}" srcOrd="0" destOrd="0" presId="urn:microsoft.com/office/officeart/2008/layout/HorizontalMultiLevelHierarchy"/>
    <dgm:cxn modelId="{A767274F-E53C-4C6B-B0E8-46222AAD2569}" type="presParOf" srcId="{5F6BF390-6347-4E95-8D52-E359E6C42C50}" destId="{B2EE4B3F-EE9C-482B-B3B4-C1DDBDAA98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81612EB-7B14-4140-9AD9-F62CEF356BF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MX"/>
        </a:p>
      </dgm:t>
    </dgm:pt>
    <dgm:pt modelId="{8B85AE37-E581-40E0-BE52-DDCE8540F7FC}">
      <dgm:prSet phldrT="[Texto]"/>
      <dgm:spPr/>
      <dgm:t>
        <a:bodyPr/>
        <a:lstStyle/>
        <a:p>
          <a:r>
            <a:rPr lang="es-MX" dirty="0" smtClean="0">
              <a:solidFill>
                <a:schemeClr val="tx2">
                  <a:lumMod val="90000"/>
                  <a:lumOff val="10000"/>
                </a:schemeClr>
              </a:solidFill>
            </a:rPr>
            <a:t>Momentos para clasificar</a:t>
          </a:r>
          <a:endParaRPr lang="es-MX" dirty="0">
            <a:solidFill>
              <a:schemeClr val="tx2">
                <a:lumMod val="90000"/>
                <a:lumOff val="10000"/>
              </a:schemeClr>
            </a:solidFill>
          </a:endParaRPr>
        </a:p>
      </dgm:t>
    </dgm:pt>
    <dgm:pt modelId="{DB2C0E70-A740-4169-943C-89B674A1FFE8}" type="parTrans" cxnId="{C7705D86-8990-4B6D-9B96-6629AFE55E79}">
      <dgm:prSet/>
      <dgm:spPr/>
      <dgm:t>
        <a:bodyPr/>
        <a:lstStyle/>
        <a:p>
          <a:endParaRPr lang="es-MX"/>
        </a:p>
      </dgm:t>
    </dgm:pt>
    <dgm:pt modelId="{9D8B8F0A-01D0-4116-BE79-4A9009CC176B}" type="sibTrans" cxnId="{C7705D86-8990-4B6D-9B96-6629AFE55E79}">
      <dgm:prSet/>
      <dgm:spPr/>
      <dgm:t>
        <a:bodyPr/>
        <a:lstStyle/>
        <a:p>
          <a:endParaRPr lang="es-MX"/>
        </a:p>
      </dgm:t>
    </dgm:pt>
    <dgm:pt modelId="{B1295425-87E9-44AC-9DF0-261B7A3E8CE4}">
      <dgm:prSet phldrT="[Texto]" custT="1"/>
      <dgm:spPr/>
      <dgm:t>
        <a:bodyPr/>
        <a:lstStyle/>
        <a:p>
          <a:r>
            <a:rPr lang="es-MX" sz="1600" dirty="0" smtClean="0">
              <a:solidFill>
                <a:schemeClr val="tx2">
                  <a:lumMod val="90000"/>
                  <a:lumOff val="10000"/>
                </a:schemeClr>
              </a:solidFill>
            </a:rPr>
            <a:t>Cuando se reciba una solicitud DAI</a:t>
          </a:r>
          <a:endParaRPr lang="es-MX" sz="1600" dirty="0"/>
        </a:p>
      </dgm:t>
    </dgm:pt>
    <dgm:pt modelId="{4D4EFB04-920B-4F44-B30F-43B4D6A3BF95}" type="parTrans" cxnId="{FD5144B3-3783-4665-8961-F7F50BBC7170}">
      <dgm:prSet/>
      <dgm:spPr/>
      <dgm:t>
        <a:bodyPr/>
        <a:lstStyle/>
        <a:p>
          <a:endParaRPr lang="es-MX"/>
        </a:p>
      </dgm:t>
    </dgm:pt>
    <dgm:pt modelId="{9A5C875E-A394-4838-AC53-418322D8E0CF}" type="sibTrans" cxnId="{FD5144B3-3783-4665-8961-F7F50BBC7170}">
      <dgm:prSet/>
      <dgm:spPr/>
      <dgm:t>
        <a:bodyPr/>
        <a:lstStyle/>
        <a:p>
          <a:endParaRPr lang="es-MX"/>
        </a:p>
      </dgm:t>
    </dgm:pt>
    <dgm:pt modelId="{4DEBE290-CACE-4A88-A88B-5D1EEC2A11EB}">
      <dgm:prSet phldrT="[Texto]" custT="1"/>
      <dgm:spPr/>
      <dgm:t>
        <a:bodyPr/>
        <a:lstStyle/>
        <a:p>
          <a:r>
            <a:rPr lang="es-MX" sz="1600" dirty="0" smtClean="0">
              <a:solidFill>
                <a:schemeClr val="tx2">
                  <a:lumMod val="90000"/>
                  <a:lumOff val="10000"/>
                </a:schemeClr>
              </a:solidFill>
            </a:rPr>
            <a:t>Se determine mediante resolución de autoridad competente</a:t>
          </a:r>
          <a:endParaRPr lang="es-MX" sz="1600" dirty="0"/>
        </a:p>
      </dgm:t>
    </dgm:pt>
    <dgm:pt modelId="{343BFB42-6BE5-433B-B6AC-8E6F7545E106}" type="parTrans" cxnId="{D32956DC-E6C1-4F20-A479-387023C2F70F}">
      <dgm:prSet/>
      <dgm:spPr/>
      <dgm:t>
        <a:bodyPr/>
        <a:lstStyle/>
        <a:p>
          <a:endParaRPr lang="es-MX"/>
        </a:p>
      </dgm:t>
    </dgm:pt>
    <dgm:pt modelId="{7256B5F7-1386-4B0C-8633-CFEA2897D7CD}" type="sibTrans" cxnId="{D32956DC-E6C1-4F20-A479-387023C2F70F}">
      <dgm:prSet/>
      <dgm:spPr/>
      <dgm:t>
        <a:bodyPr/>
        <a:lstStyle/>
        <a:p>
          <a:endParaRPr lang="es-MX"/>
        </a:p>
      </dgm:t>
    </dgm:pt>
    <dgm:pt modelId="{9B757568-85B7-4160-A1F9-032D22DC5A4F}">
      <dgm:prSet phldrT="[Texto]" custT="1"/>
      <dgm:spPr/>
      <dgm:t>
        <a:bodyPr/>
        <a:lstStyle/>
        <a:p>
          <a:r>
            <a:rPr lang="es-MX" sz="1600" dirty="0" smtClean="0">
              <a:solidFill>
                <a:schemeClr val="tx2">
                  <a:lumMod val="90000"/>
                  <a:lumOff val="10000"/>
                </a:schemeClr>
              </a:solidFill>
            </a:rPr>
            <a:t>Se generen versiones públicas para dar cumplimiento a las obligaciones de transparencia</a:t>
          </a:r>
          <a:endParaRPr lang="es-MX" sz="1600" dirty="0"/>
        </a:p>
      </dgm:t>
    </dgm:pt>
    <dgm:pt modelId="{ABD781C2-D083-4A63-A4D7-FA9F60498B30}" type="parTrans" cxnId="{56877C53-7744-49BB-BB3C-3CFEAF28E82E}">
      <dgm:prSet/>
      <dgm:spPr/>
      <dgm:t>
        <a:bodyPr/>
        <a:lstStyle/>
        <a:p>
          <a:endParaRPr lang="es-MX"/>
        </a:p>
      </dgm:t>
    </dgm:pt>
    <dgm:pt modelId="{FDEB1550-1B40-4FD2-98E8-F07C96F7F7DC}" type="sibTrans" cxnId="{56877C53-7744-49BB-BB3C-3CFEAF28E82E}">
      <dgm:prSet/>
      <dgm:spPr/>
      <dgm:t>
        <a:bodyPr/>
        <a:lstStyle/>
        <a:p>
          <a:endParaRPr lang="es-MX"/>
        </a:p>
      </dgm:t>
    </dgm:pt>
    <dgm:pt modelId="{31C14310-9B70-4AF0-A503-DA1BAAE6BFCD}" type="pres">
      <dgm:prSet presAssocID="{F81612EB-7B14-4140-9AD9-F62CEF356BFC}" presName="hierChild1" presStyleCnt="0">
        <dgm:presLayoutVars>
          <dgm:orgChart val="1"/>
          <dgm:chPref val="1"/>
          <dgm:dir/>
          <dgm:animOne val="branch"/>
          <dgm:animLvl val="lvl"/>
          <dgm:resizeHandles/>
        </dgm:presLayoutVars>
      </dgm:prSet>
      <dgm:spPr/>
      <dgm:t>
        <a:bodyPr/>
        <a:lstStyle/>
        <a:p>
          <a:endParaRPr lang="es-MX"/>
        </a:p>
      </dgm:t>
    </dgm:pt>
    <dgm:pt modelId="{915CD504-8C1F-4A95-981C-AAFBBB1B4513}" type="pres">
      <dgm:prSet presAssocID="{8B85AE37-E581-40E0-BE52-DDCE8540F7FC}" presName="hierRoot1" presStyleCnt="0">
        <dgm:presLayoutVars>
          <dgm:hierBranch val="init"/>
        </dgm:presLayoutVars>
      </dgm:prSet>
      <dgm:spPr/>
    </dgm:pt>
    <dgm:pt modelId="{FEE66A4D-3901-42D0-A27F-276987570513}" type="pres">
      <dgm:prSet presAssocID="{8B85AE37-E581-40E0-BE52-DDCE8540F7FC}" presName="rootComposite1" presStyleCnt="0"/>
      <dgm:spPr/>
    </dgm:pt>
    <dgm:pt modelId="{4B56D3FF-0EF6-4FEF-A1B5-892597CD7C32}" type="pres">
      <dgm:prSet presAssocID="{8B85AE37-E581-40E0-BE52-DDCE8540F7FC}" presName="rootText1" presStyleLbl="node0" presStyleIdx="0" presStyleCnt="1">
        <dgm:presLayoutVars>
          <dgm:chPref val="3"/>
        </dgm:presLayoutVars>
      </dgm:prSet>
      <dgm:spPr/>
      <dgm:t>
        <a:bodyPr/>
        <a:lstStyle/>
        <a:p>
          <a:endParaRPr lang="es-MX"/>
        </a:p>
      </dgm:t>
    </dgm:pt>
    <dgm:pt modelId="{6DC30017-7722-4D62-853E-046CAFAC7FD6}" type="pres">
      <dgm:prSet presAssocID="{8B85AE37-E581-40E0-BE52-DDCE8540F7FC}" presName="rootConnector1" presStyleLbl="node1" presStyleIdx="0" presStyleCnt="0"/>
      <dgm:spPr/>
      <dgm:t>
        <a:bodyPr/>
        <a:lstStyle/>
        <a:p>
          <a:endParaRPr lang="es-MX"/>
        </a:p>
      </dgm:t>
    </dgm:pt>
    <dgm:pt modelId="{495E3C5D-2D10-47FE-A87F-36013ADA3743}" type="pres">
      <dgm:prSet presAssocID="{8B85AE37-E581-40E0-BE52-DDCE8540F7FC}" presName="hierChild2" presStyleCnt="0"/>
      <dgm:spPr/>
    </dgm:pt>
    <dgm:pt modelId="{A1E8C662-B7F9-4EB9-B46D-6E2B9B716574}" type="pres">
      <dgm:prSet presAssocID="{4D4EFB04-920B-4F44-B30F-43B4D6A3BF95}" presName="Name64" presStyleLbl="parChTrans1D2" presStyleIdx="0" presStyleCnt="3"/>
      <dgm:spPr/>
      <dgm:t>
        <a:bodyPr/>
        <a:lstStyle/>
        <a:p>
          <a:endParaRPr lang="es-MX"/>
        </a:p>
      </dgm:t>
    </dgm:pt>
    <dgm:pt modelId="{777D4214-0BAE-4EAC-B1FC-CA47320A9C92}" type="pres">
      <dgm:prSet presAssocID="{B1295425-87E9-44AC-9DF0-261B7A3E8CE4}" presName="hierRoot2" presStyleCnt="0">
        <dgm:presLayoutVars>
          <dgm:hierBranch val="init"/>
        </dgm:presLayoutVars>
      </dgm:prSet>
      <dgm:spPr/>
    </dgm:pt>
    <dgm:pt modelId="{243F2E0D-CBF2-4999-8A61-BDF5A221AE57}" type="pres">
      <dgm:prSet presAssocID="{B1295425-87E9-44AC-9DF0-261B7A3E8CE4}" presName="rootComposite" presStyleCnt="0"/>
      <dgm:spPr/>
    </dgm:pt>
    <dgm:pt modelId="{A748868F-D0AC-4CC2-9FD9-C035609204E4}" type="pres">
      <dgm:prSet presAssocID="{B1295425-87E9-44AC-9DF0-261B7A3E8CE4}" presName="rootText" presStyleLbl="node2" presStyleIdx="0" presStyleCnt="3">
        <dgm:presLayoutVars>
          <dgm:chPref val="3"/>
        </dgm:presLayoutVars>
      </dgm:prSet>
      <dgm:spPr/>
      <dgm:t>
        <a:bodyPr/>
        <a:lstStyle/>
        <a:p>
          <a:endParaRPr lang="es-MX"/>
        </a:p>
      </dgm:t>
    </dgm:pt>
    <dgm:pt modelId="{8B8D817E-8375-4EAF-A4BB-7ED52D31E8A2}" type="pres">
      <dgm:prSet presAssocID="{B1295425-87E9-44AC-9DF0-261B7A3E8CE4}" presName="rootConnector" presStyleLbl="node2" presStyleIdx="0" presStyleCnt="3"/>
      <dgm:spPr/>
      <dgm:t>
        <a:bodyPr/>
        <a:lstStyle/>
        <a:p>
          <a:endParaRPr lang="es-MX"/>
        </a:p>
      </dgm:t>
    </dgm:pt>
    <dgm:pt modelId="{AA51AF9C-8C8F-4619-8A35-A5E6BCD4569B}" type="pres">
      <dgm:prSet presAssocID="{B1295425-87E9-44AC-9DF0-261B7A3E8CE4}" presName="hierChild4" presStyleCnt="0"/>
      <dgm:spPr/>
    </dgm:pt>
    <dgm:pt modelId="{ECD9527C-8FB6-481F-A467-0BF9B6CB59FB}" type="pres">
      <dgm:prSet presAssocID="{B1295425-87E9-44AC-9DF0-261B7A3E8CE4}" presName="hierChild5" presStyleCnt="0"/>
      <dgm:spPr/>
    </dgm:pt>
    <dgm:pt modelId="{E59E239F-09A3-45C5-BEE3-B767ECF68EC9}" type="pres">
      <dgm:prSet presAssocID="{343BFB42-6BE5-433B-B6AC-8E6F7545E106}" presName="Name64" presStyleLbl="parChTrans1D2" presStyleIdx="1" presStyleCnt="3"/>
      <dgm:spPr/>
      <dgm:t>
        <a:bodyPr/>
        <a:lstStyle/>
        <a:p>
          <a:endParaRPr lang="es-MX"/>
        </a:p>
      </dgm:t>
    </dgm:pt>
    <dgm:pt modelId="{63648DC9-1EDC-43E0-BEBB-0FBE8693F5B1}" type="pres">
      <dgm:prSet presAssocID="{4DEBE290-CACE-4A88-A88B-5D1EEC2A11EB}" presName="hierRoot2" presStyleCnt="0">
        <dgm:presLayoutVars>
          <dgm:hierBranch val="init"/>
        </dgm:presLayoutVars>
      </dgm:prSet>
      <dgm:spPr/>
    </dgm:pt>
    <dgm:pt modelId="{D2DBD0FD-B8F2-412D-B8A5-3B1EC3C15872}" type="pres">
      <dgm:prSet presAssocID="{4DEBE290-CACE-4A88-A88B-5D1EEC2A11EB}" presName="rootComposite" presStyleCnt="0"/>
      <dgm:spPr/>
    </dgm:pt>
    <dgm:pt modelId="{7BD24B62-31C9-497C-9573-8312893170E4}" type="pres">
      <dgm:prSet presAssocID="{4DEBE290-CACE-4A88-A88B-5D1EEC2A11EB}" presName="rootText" presStyleLbl="node2" presStyleIdx="1" presStyleCnt="3">
        <dgm:presLayoutVars>
          <dgm:chPref val="3"/>
        </dgm:presLayoutVars>
      </dgm:prSet>
      <dgm:spPr/>
      <dgm:t>
        <a:bodyPr/>
        <a:lstStyle/>
        <a:p>
          <a:endParaRPr lang="es-MX"/>
        </a:p>
      </dgm:t>
    </dgm:pt>
    <dgm:pt modelId="{DAA9B596-F263-40CA-A572-CF5907DCBF93}" type="pres">
      <dgm:prSet presAssocID="{4DEBE290-CACE-4A88-A88B-5D1EEC2A11EB}" presName="rootConnector" presStyleLbl="node2" presStyleIdx="1" presStyleCnt="3"/>
      <dgm:spPr/>
      <dgm:t>
        <a:bodyPr/>
        <a:lstStyle/>
        <a:p>
          <a:endParaRPr lang="es-MX"/>
        </a:p>
      </dgm:t>
    </dgm:pt>
    <dgm:pt modelId="{6772D0C5-FD11-4416-A1BF-C71B51726116}" type="pres">
      <dgm:prSet presAssocID="{4DEBE290-CACE-4A88-A88B-5D1EEC2A11EB}" presName="hierChild4" presStyleCnt="0"/>
      <dgm:spPr/>
    </dgm:pt>
    <dgm:pt modelId="{782D052A-9DE4-42D0-9FC0-F4BA74B08214}" type="pres">
      <dgm:prSet presAssocID="{4DEBE290-CACE-4A88-A88B-5D1EEC2A11EB}" presName="hierChild5" presStyleCnt="0"/>
      <dgm:spPr/>
    </dgm:pt>
    <dgm:pt modelId="{53158B22-F6BC-43A5-A5F0-9AA98DE3F885}" type="pres">
      <dgm:prSet presAssocID="{ABD781C2-D083-4A63-A4D7-FA9F60498B30}" presName="Name64" presStyleLbl="parChTrans1D2" presStyleIdx="2" presStyleCnt="3"/>
      <dgm:spPr/>
      <dgm:t>
        <a:bodyPr/>
        <a:lstStyle/>
        <a:p>
          <a:endParaRPr lang="es-MX"/>
        </a:p>
      </dgm:t>
    </dgm:pt>
    <dgm:pt modelId="{B0B5BE4D-75E3-4C10-B928-447A1356B576}" type="pres">
      <dgm:prSet presAssocID="{9B757568-85B7-4160-A1F9-032D22DC5A4F}" presName="hierRoot2" presStyleCnt="0">
        <dgm:presLayoutVars>
          <dgm:hierBranch val="init"/>
        </dgm:presLayoutVars>
      </dgm:prSet>
      <dgm:spPr/>
    </dgm:pt>
    <dgm:pt modelId="{B22065EC-B35B-472B-A927-07979908B5F4}" type="pres">
      <dgm:prSet presAssocID="{9B757568-85B7-4160-A1F9-032D22DC5A4F}" presName="rootComposite" presStyleCnt="0"/>
      <dgm:spPr/>
    </dgm:pt>
    <dgm:pt modelId="{D04329B7-EC58-400C-A3C7-4F4D8518E4D2}" type="pres">
      <dgm:prSet presAssocID="{9B757568-85B7-4160-A1F9-032D22DC5A4F}" presName="rootText" presStyleLbl="node2" presStyleIdx="2" presStyleCnt="3">
        <dgm:presLayoutVars>
          <dgm:chPref val="3"/>
        </dgm:presLayoutVars>
      </dgm:prSet>
      <dgm:spPr/>
      <dgm:t>
        <a:bodyPr/>
        <a:lstStyle/>
        <a:p>
          <a:endParaRPr lang="es-MX"/>
        </a:p>
      </dgm:t>
    </dgm:pt>
    <dgm:pt modelId="{F6175244-2161-4C4C-8957-4BA8BB9A5E59}" type="pres">
      <dgm:prSet presAssocID="{9B757568-85B7-4160-A1F9-032D22DC5A4F}" presName="rootConnector" presStyleLbl="node2" presStyleIdx="2" presStyleCnt="3"/>
      <dgm:spPr/>
      <dgm:t>
        <a:bodyPr/>
        <a:lstStyle/>
        <a:p>
          <a:endParaRPr lang="es-MX"/>
        </a:p>
      </dgm:t>
    </dgm:pt>
    <dgm:pt modelId="{4278FE91-5086-4231-A716-6D6020DD068B}" type="pres">
      <dgm:prSet presAssocID="{9B757568-85B7-4160-A1F9-032D22DC5A4F}" presName="hierChild4" presStyleCnt="0"/>
      <dgm:spPr/>
    </dgm:pt>
    <dgm:pt modelId="{9B8D0D52-9BF4-45FA-A10A-A2AFFDFBE1F1}" type="pres">
      <dgm:prSet presAssocID="{9B757568-85B7-4160-A1F9-032D22DC5A4F}" presName="hierChild5" presStyleCnt="0"/>
      <dgm:spPr/>
    </dgm:pt>
    <dgm:pt modelId="{846B4F24-5AE6-450C-83F3-6D21E61CD0B4}" type="pres">
      <dgm:prSet presAssocID="{8B85AE37-E581-40E0-BE52-DDCE8540F7FC}" presName="hierChild3" presStyleCnt="0"/>
      <dgm:spPr/>
    </dgm:pt>
  </dgm:ptLst>
  <dgm:cxnLst>
    <dgm:cxn modelId="{5C2A5CBF-89D6-4F92-95A7-86FD75336076}" type="presOf" srcId="{343BFB42-6BE5-433B-B6AC-8E6F7545E106}" destId="{E59E239F-09A3-45C5-BEE3-B767ECF68EC9}" srcOrd="0" destOrd="0" presId="urn:microsoft.com/office/officeart/2009/3/layout/HorizontalOrganizationChart"/>
    <dgm:cxn modelId="{C885A472-FF37-479C-8C64-40EAAEC19AA0}" type="presOf" srcId="{ABD781C2-D083-4A63-A4D7-FA9F60498B30}" destId="{53158B22-F6BC-43A5-A5F0-9AA98DE3F885}" srcOrd="0" destOrd="0" presId="urn:microsoft.com/office/officeart/2009/3/layout/HorizontalOrganizationChart"/>
    <dgm:cxn modelId="{645FA964-2585-42B2-8AEB-5E6C905CB836}" type="presOf" srcId="{9B757568-85B7-4160-A1F9-032D22DC5A4F}" destId="{D04329B7-EC58-400C-A3C7-4F4D8518E4D2}" srcOrd="0" destOrd="0" presId="urn:microsoft.com/office/officeart/2009/3/layout/HorizontalOrganizationChart"/>
    <dgm:cxn modelId="{2B6DA071-6F6E-4AB3-83BA-1DAFF4BE2506}" type="presOf" srcId="{4D4EFB04-920B-4F44-B30F-43B4D6A3BF95}" destId="{A1E8C662-B7F9-4EB9-B46D-6E2B9B716574}" srcOrd="0" destOrd="0" presId="urn:microsoft.com/office/officeart/2009/3/layout/HorizontalOrganizationChart"/>
    <dgm:cxn modelId="{5A5B4FC9-1D7D-473A-BDC3-7091E2A05AE3}" type="presOf" srcId="{B1295425-87E9-44AC-9DF0-261B7A3E8CE4}" destId="{8B8D817E-8375-4EAF-A4BB-7ED52D31E8A2}" srcOrd="1" destOrd="0" presId="urn:microsoft.com/office/officeart/2009/3/layout/HorizontalOrganizationChart"/>
    <dgm:cxn modelId="{D32956DC-E6C1-4F20-A479-387023C2F70F}" srcId="{8B85AE37-E581-40E0-BE52-DDCE8540F7FC}" destId="{4DEBE290-CACE-4A88-A88B-5D1EEC2A11EB}" srcOrd="1" destOrd="0" parTransId="{343BFB42-6BE5-433B-B6AC-8E6F7545E106}" sibTransId="{7256B5F7-1386-4B0C-8633-CFEA2897D7CD}"/>
    <dgm:cxn modelId="{55C8CAA0-31FC-4719-833B-5D970223A33D}" type="presOf" srcId="{B1295425-87E9-44AC-9DF0-261B7A3E8CE4}" destId="{A748868F-D0AC-4CC2-9FD9-C035609204E4}" srcOrd="0" destOrd="0" presId="urn:microsoft.com/office/officeart/2009/3/layout/HorizontalOrganizationChart"/>
    <dgm:cxn modelId="{65BDAC1D-0CA9-4F25-A1CE-5E0DE3DB83E3}" type="presOf" srcId="{4DEBE290-CACE-4A88-A88B-5D1EEC2A11EB}" destId="{7BD24B62-31C9-497C-9573-8312893170E4}" srcOrd="0" destOrd="0" presId="urn:microsoft.com/office/officeart/2009/3/layout/HorizontalOrganizationChart"/>
    <dgm:cxn modelId="{56877C53-7744-49BB-BB3C-3CFEAF28E82E}" srcId="{8B85AE37-E581-40E0-BE52-DDCE8540F7FC}" destId="{9B757568-85B7-4160-A1F9-032D22DC5A4F}" srcOrd="2" destOrd="0" parTransId="{ABD781C2-D083-4A63-A4D7-FA9F60498B30}" sibTransId="{FDEB1550-1B40-4FD2-98E8-F07C96F7F7DC}"/>
    <dgm:cxn modelId="{C7705D86-8990-4B6D-9B96-6629AFE55E79}" srcId="{F81612EB-7B14-4140-9AD9-F62CEF356BFC}" destId="{8B85AE37-E581-40E0-BE52-DDCE8540F7FC}" srcOrd="0" destOrd="0" parTransId="{DB2C0E70-A740-4169-943C-89B674A1FFE8}" sibTransId="{9D8B8F0A-01D0-4116-BE79-4A9009CC176B}"/>
    <dgm:cxn modelId="{60158993-4458-44BE-9122-73B8CA82479F}" type="presOf" srcId="{8B85AE37-E581-40E0-BE52-DDCE8540F7FC}" destId="{4B56D3FF-0EF6-4FEF-A1B5-892597CD7C32}" srcOrd="0" destOrd="0" presId="urn:microsoft.com/office/officeart/2009/3/layout/HorizontalOrganizationChart"/>
    <dgm:cxn modelId="{A6101F83-F315-49EE-9485-34B49CFBF9C2}" type="presOf" srcId="{4DEBE290-CACE-4A88-A88B-5D1EEC2A11EB}" destId="{DAA9B596-F263-40CA-A572-CF5907DCBF93}" srcOrd="1" destOrd="0" presId="urn:microsoft.com/office/officeart/2009/3/layout/HorizontalOrganizationChart"/>
    <dgm:cxn modelId="{C0FC7EA0-B3BD-4F8B-8D24-40ABC8FF6B24}" type="presOf" srcId="{9B757568-85B7-4160-A1F9-032D22DC5A4F}" destId="{F6175244-2161-4C4C-8957-4BA8BB9A5E59}" srcOrd="1" destOrd="0" presId="urn:microsoft.com/office/officeart/2009/3/layout/HorizontalOrganizationChart"/>
    <dgm:cxn modelId="{7A9B0A43-6868-4A62-958B-A177209B4A66}" type="presOf" srcId="{F81612EB-7B14-4140-9AD9-F62CEF356BFC}" destId="{31C14310-9B70-4AF0-A503-DA1BAAE6BFCD}" srcOrd="0" destOrd="0" presId="urn:microsoft.com/office/officeart/2009/3/layout/HorizontalOrganizationChart"/>
    <dgm:cxn modelId="{FD5144B3-3783-4665-8961-F7F50BBC7170}" srcId="{8B85AE37-E581-40E0-BE52-DDCE8540F7FC}" destId="{B1295425-87E9-44AC-9DF0-261B7A3E8CE4}" srcOrd="0" destOrd="0" parTransId="{4D4EFB04-920B-4F44-B30F-43B4D6A3BF95}" sibTransId="{9A5C875E-A394-4838-AC53-418322D8E0CF}"/>
    <dgm:cxn modelId="{9F5DE9A7-37FF-47E3-91F0-389DECA95B44}" type="presOf" srcId="{8B85AE37-E581-40E0-BE52-DDCE8540F7FC}" destId="{6DC30017-7722-4D62-853E-046CAFAC7FD6}" srcOrd="1" destOrd="0" presId="urn:microsoft.com/office/officeart/2009/3/layout/HorizontalOrganizationChart"/>
    <dgm:cxn modelId="{DA280A02-5460-4CD9-972E-CB7987458C70}" type="presParOf" srcId="{31C14310-9B70-4AF0-A503-DA1BAAE6BFCD}" destId="{915CD504-8C1F-4A95-981C-AAFBBB1B4513}" srcOrd="0" destOrd="0" presId="urn:microsoft.com/office/officeart/2009/3/layout/HorizontalOrganizationChart"/>
    <dgm:cxn modelId="{A0252BA1-C1EB-4923-999D-44DFA2A4C54E}" type="presParOf" srcId="{915CD504-8C1F-4A95-981C-AAFBBB1B4513}" destId="{FEE66A4D-3901-42D0-A27F-276987570513}" srcOrd="0" destOrd="0" presId="urn:microsoft.com/office/officeart/2009/3/layout/HorizontalOrganizationChart"/>
    <dgm:cxn modelId="{F1C91577-5A6F-489B-BF88-AB0B444AB776}" type="presParOf" srcId="{FEE66A4D-3901-42D0-A27F-276987570513}" destId="{4B56D3FF-0EF6-4FEF-A1B5-892597CD7C32}" srcOrd="0" destOrd="0" presId="urn:microsoft.com/office/officeart/2009/3/layout/HorizontalOrganizationChart"/>
    <dgm:cxn modelId="{8CF87763-A8CC-4577-8215-9CAAE780FF46}" type="presParOf" srcId="{FEE66A4D-3901-42D0-A27F-276987570513}" destId="{6DC30017-7722-4D62-853E-046CAFAC7FD6}" srcOrd="1" destOrd="0" presId="urn:microsoft.com/office/officeart/2009/3/layout/HorizontalOrganizationChart"/>
    <dgm:cxn modelId="{5A128C14-7170-4C5F-906A-AA4B65B9D4A1}" type="presParOf" srcId="{915CD504-8C1F-4A95-981C-AAFBBB1B4513}" destId="{495E3C5D-2D10-47FE-A87F-36013ADA3743}" srcOrd="1" destOrd="0" presId="urn:microsoft.com/office/officeart/2009/3/layout/HorizontalOrganizationChart"/>
    <dgm:cxn modelId="{88940673-B088-4963-A661-578C9FA7901F}" type="presParOf" srcId="{495E3C5D-2D10-47FE-A87F-36013ADA3743}" destId="{A1E8C662-B7F9-4EB9-B46D-6E2B9B716574}" srcOrd="0" destOrd="0" presId="urn:microsoft.com/office/officeart/2009/3/layout/HorizontalOrganizationChart"/>
    <dgm:cxn modelId="{A285EBCA-3494-4888-BD19-1FBE44416876}" type="presParOf" srcId="{495E3C5D-2D10-47FE-A87F-36013ADA3743}" destId="{777D4214-0BAE-4EAC-B1FC-CA47320A9C92}" srcOrd="1" destOrd="0" presId="urn:microsoft.com/office/officeart/2009/3/layout/HorizontalOrganizationChart"/>
    <dgm:cxn modelId="{0C102B47-FA66-4CB1-A5A7-ACAA94F56C69}" type="presParOf" srcId="{777D4214-0BAE-4EAC-B1FC-CA47320A9C92}" destId="{243F2E0D-CBF2-4999-8A61-BDF5A221AE57}" srcOrd="0" destOrd="0" presId="urn:microsoft.com/office/officeart/2009/3/layout/HorizontalOrganizationChart"/>
    <dgm:cxn modelId="{0F644E62-82B5-4C37-B648-C9E2C2EB856F}" type="presParOf" srcId="{243F2E0D-CBF2-4999-8A61-BDF5A221AE57}" destId="{A748868F-D0AC-4CC2-9FD9-C035609204E4}" srcOrd="0" destOrd="0" presId="urn:microsoft.com/office/officeart/2009/3/layout/HorizontalOrganizationChart"/>
    <dgm:cxn modelId="{78AA813E-3FCB-4C55-AB1B-BECD97DF5FC7}" type="presParOf" srcId="{243F2E0D-CBF2-4999-8A61-BDF5A221AE57}" destId="{8B8D817E-8375-4EAF-A4BB-7ED52D31E8A2}" srcOrd="1" destOrd="0" presId="urn:microsoft.com/office/officeart/2009/3/layout/HorizontalOrganizationChart"/>
    <dgm:cxn modelId="{108DB5FE-6554-4EEA-BCC5-12F1CB4FB813}" type="presParOf" srcId="{777D4214-0BAE-4EAC-B1FC-CA47320A9C92}" destId="{AA51AF9C-8C8F-4619-8A35-A5E6BCD4569B}" srcOrd="1" destOrd="0" presId="urn:microsoft.com/office/officeart/2009/3/layout/HorizontalOrganizationChart"/>
    <dgm:cxn modelId="{7D411930-EE4C-4081-BE73-088B1E1CC979}" type="presParOf" srcId="{777D4214-0BAE-4EAC-B1FC-CA47320A9C92}" destId="{ECD9527C-8FB6-481F-A467-0BF9B6CB59FB}" srcOrd="2" destOrd="0" presId="urn:microsoft.com/office/officeart/2009/3/layout/HorizontalOrganizationChart"/>
    <dgm:cxn modelId="{574D5F23-9785-4D72-84DC-55FD91A9DEAB}" type="presParOf" srcId="{495E3C5D-2D10-47FE-A87F-36013ADA3743}" destId="{E59E239F-09A3-45C5-BEE3-B767ECF68EC9}" srcOrd="2" destOrd="0" presId="urn:microsoft.com/office/officeart/2009/3/layout/HorizontalOrganizationChart"/>
    <dgm:cxn modelId="{CD20EA39-9131-472B-ACD8-C2B5514259EA}" type="presParOf" srcId="{495E3C5D-2D10-47FE-A87F-36013ADA3743}" destId="{63648DC9-1EDC-43E0-BEBB-0FBE8693F5B1}" srcOrd="3" destOrd="0" presId="urn:microsoft.com/office/officeart/2009/3/layout/HorizontalOrganizationChart"/>
    <dgm:cxn modelId="{5ADE40FC-26C8-4631-AEFD-45CFB87B15CD}" type="presParOf" srcId="{63648DC9-1EDC-43E0-BEBB-0FBE8693F5B1}" destId="{D2DBD0FD-B8F2-412D-B8A5-3B1EC3C15872}" srcOrd="0" destOrd="0" presId="urn:microsoft.com/office/officeart/2009/3/layout/HorizontalOrganizationChart"/>
    <dgm:cxn modelId="{A8287C96-F35C-4AE7-A6B3-F593F4294694}" type="presParOf" srcId="{D2DBD0FD-B8F2-412D-B8A5-3B1EC3C15872}" destId="{7BD24B62-31C9-497C-9573-8312893170E4}" srcOrd="0" destOrd="0" presId="urn:microsoft.com/office/officeart/2009/3/layout/HorizontalOrganizationChart"/>
    <dgm:cxn modelId="{FD78CFFD-155B-45AC-9E9A-223B11BE5F8F}" type="presParOf" srcId="{D2DBD0FD-B8F2-412D-B8A5-3B1EC3C15872}" destId="{DAA9B596-F263-40CA-A572-CF5907DCBF93}" srcOrd="1" destOrd="0" presId="urn:microsoft.com/office/officeart/2009/3/layout/HorizontalOrganizationChart"/>
    <dgm:cxn modelId="{EBADD545-46AF-42AE-9D2B-C3A2426AEE94}" type="presParOf" srcId="{63648DC9-1EDC-43E0-BEBB-0FBE8693F5B1}" destId="{6772D0C5-FD11-4416-A1BF-C71B51726116}" srcOrd="1" destOrd="0" presId="urn:microsoft.com/office/officeart/2009/3/layout/HorizontalOrganizationChart"/>
    <dgm:cxn modelId="{E7EFDF0B-2F52-489D-9E2A-F3EF16914957}" type="presParOf" srcId="{63648DC9-1EDC-43E0-BEBB-0FBE8693F5B1}" destId="{782D052A-9DE4-42D0-9FC0-F4BA74B08214}" srcOrd="2" destOrd="0" presId="urn:microsoft.com/office/officeart/2009/3/layout/HorizontalOrganizationChart"/>
    <dgm:cxn modelId="{3425C68B-9704-4B42-A86B-502215CEE9C4}" type="presParOf" srcId="{495E3C5D-2D10-47FE-A87F-36013ADA3743}" destId="{53158B22-F6BC-43A5-A5F0-9AA98DE3F885}" srcOrd="4" destOrd="0" presId="urn:microsoft.com/office/officeart/2009/3/layout/HorizontalOrganizationChart"/>
    <dgm:cxn modelId="{5082D414-4C88-4014-989C-FF75DC671E5A}" type="presParOf" srcId="{495E3C5D-2D10-47FE-A87F-36013ADA3743}" destId="{B0B5BE4D-75E3-4C10-B928-447A1356B576}" srcOrd="5" destOrd="0" presId="urn:microsoft.com/office/officeart/2009/3/layout/HorizontalOrganizationChart"/>
    <dgm:cxn modelId="{9FACC822-48C8-4748-A0A1-44F542DDE68E}" type="presParOf" srcId="{B0B5BE4D-75E3-4C10-B928-447A1356B576}" destId="{B22065EC-B35B-472B-A927-07979908B5F4}" srcOrd="0" destOrd="0" presId="urn:microsoft.com/office/officeart/2009/3/layout/HorizontalOrganizationChart"/>
    <dgm:cxn modelId="{FF7C0424-D750-4A65-9B52-6E9F50F21C0C}" type="presParOf" srcId="{B22065EC-B35B-472B-A927-07979908B5F4}" destId="{D04329B7-EC58-400C-A3C7-4F4D8518E4D2}" srcOrd="0" destOrd="0" presId="urn:microsoft.com/office/officeart/2009/3/layout/HorizontalOrganizationChart"/>
    <dgm:cxn modelId="{C24EE1D1-1BA2-4845-AF98-05BEB5CB2D73}" type="presParOf" srcId="{B22065EC-B35B-472B-A927-07979908B5F4}" destId="{F6175244-2161-4C4C-8957-4BA8BB9A5E59}" srcOrd="1" destOrd="0" presId="urn:microsoft.com/office/officeart/2009/3/layout/HorizontalOrganizationChart"/>
    <dgm:cxn modelId="{86F2407A-662D-4777-8ACC-781A94174BFD}" type="presParOf" srcId="{B0B5BE4D-75E3-4C10-B928-447A1356B576}" destId="{4278FE91-5086-4231-A716-6D6020DD068B}" srcOrd="1" destOrd="0" presId="urn:microsoft.com/office/officeart/2009/3/layout/HorizontalOrganizationChart"/>
    <dgm:cxn modelId="{7C3A0D68-C2EC-407C-8B5B-8D8AF02E054E}" type="presParOf" srcId="{B0B5BE4D-75E3-4C10-B928-447A1356B576}" destId="{9B8D0D52-9BF4-45FA-A10A-A2AFFDFBE1F1}" srcOrd="2" destOrd="0" presId="urn:microsoft.com/office/officeart/2009/3/layout/HorizontalOrganizationChart"/>
    <dgm:cxn modelId="{00C681F1-EE82-4065-950A-CBFBDA761D09}" type="presParOf" srcId="{915CD504-8C1F-4A95-981C-AAFBBB1B4513}" destId="{846B4F24-5AE6-450C-83F3-6D21E61CD0B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D71DFB8-0211-4B50-8D5C-1CAF35860CF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5FAB48E1-1261-4B1F-ADF8-A56DD9D1E128}">
      <dgm:prSet phldrT="[Texto]"/>
      <dgm:spPr/>
      <dgm:t>
        <a:bodyPr/>
        <a:lstStyle/>
        <a:p>
          <a:r>
            <a:rPr lang="es-MX" dirty="0" smtClean="0">
              <a:solidFill>
                <a:schemeClr val="tx2">
                  <a:lumMod val="90000"/>
                  <a:lumOff val="10000"/>
                </a:schemeClr>
              </a:solidFill>
            </a:rPr>
            <a:t>Art. 104 Ley General</a:t>
          </a:r>
        </a:p>
        <a:p>
          <a:r>
            <a:rPr lang="es-MX" dirty="0" smtClean="0">
              <a:solidFill>
                <a:schemeClr val="tx2">
                  <a:lumMod val="90000"/>
                  <a:lumOff val="10000"/>
                </a:schemeClr>
              </a:solidFill>
            </a:rPr>
            <a:t>Art. 70 Ley local.</a:t>
          </a:r>
        </a:p>
        <a:p>
          <a:r>
            <a:rPr lang="es-MX" dirty="0" smtClean="0">
              <a:solidFill>
                <a:schemeClr val="tx2">
                  <a:lumMod val="90000"/>
                  <a:lumOff val="10000"/>
                </a:schemeClr>
              </a:solidFill>
            </a:rPr>
            <a:t>Dispositivo 33.</a:t>
          </a:r>
          <a:endParaRPr lang="es-MX" dirty="0"/>
        </a:p>
      </dgm:t>
    </dgm:pt>
    <dgm:pt modelId="{40667BB4-5FA3-4016-AE5B-B275CC9CBD96}" type="parTrans" cxnId="{F9717A80-CC27-4538-95C8-E34AEA705BFB}">
      <dgm:prSet/>
      <dgm:spPr/>
      <dgm:t>
        <a:bodyPr/>
        <a:lstStyle/>
        <a:p>
          <a:endParaRPr lang="es-MX"/>
        </a:p>
      </dgm:t>
    </dgm:pt>
    <dgm:pt modelId="{09B9A960-078B-46FC-8EAF-5A12F7794920}" type="sibTrans" cxnId="{F9717A80-CC27-4538-95C8-E34AEA705BFB}">
      <dgm:prSet/>
      <dgm:spPr/>
      <dgm:t>
        <a:bodyPr/>
        <a:lstStyle/>
        <a:p>
          <a:endParaRPr lang="es-MX"/>
        </a:p>
      </dgm:t>
    </dgm:pt>
    <dgm:pt modelId="{E1209921-5CBA-422E-AD6B-CFDE7F601444}">
      <dgm:prSet phldrT="[Texto]" custT="1"/>
      <dgm:spPr/>
      <dgm:t>
        <a:bodyPr/>
        <a:lstStyle/>
        <a:p>
          <a:pPr algn="just"/>
          <a:r>
            <a:rPr lang="es-MX" sz="1300" dirty="0" smtClean="0">
              <a:solidFill>
                <a:schemeClr val="tx2">
                  <a:lumMod val="90000"/>
                  <a:lumOff val="10000"/>
                </a:schemeClr>
              </a:solidFill>
            </a:rPr>
            <a:t>Acreditar el vínculo entre la difusión de la información y la afectación del interés jurídico </a:t>
          </a:r>
        </a:p>
        <a:p>
          <a:pPr algn="just"/>
          <a:r>
            <a:rPr lang="es-MX" sz="1300" dirty="0" smtClean="0">
              <a:solidFill>
                <a:schemeClr val="tx2">
                  <a:lumMod val="90000"/>
                  <a:lumOff val="10000"/>
                </a:schemeClr>
              </a:solidFill>
            </a:rPr>
            <a:t>Demostrar el riesgo real, demostrable e identificable.</a:t>
          </a:r>
        </a:p>
        <a:p>
          <a:pPr algn="just"/>
          <a:r>
            <a:rPr lang="es-MX" sz="1300" dirty="0" smtClean="0">
              <a:solidFill>
                <a:schemeClr val="tx2">
                  <a:lumMod val="90000"/>
                  <a:lumOff val="10000"/>
                </a:schemeClr>
              </a:solidFill>
            </a:rPr>
            <a:t>Acreditar las circunstancias de modo, tiempo y lugar del daño.</a:t>
          </a:r>
        </a:p>
        <a:p>
          <a:pPr algn="just"/>
          <a:r>
            <a:rPr lang="es-MX" sz="1300" dirty="0" smtClean="0">
              <a:solidFill>
                <a:schemeClr val="tx2">
                  <a:lumMod val="90000"/>
                  <a:lumOff val="10000"/>
                </a:schemeClr>
              </a:solidFill>
            </a:rPr>
            <a:t>Elegir la opción de excepción al acceso a la información que menos lo restrinja, la cual será adecuada y proporcional para la protección del interés público, y deberá interferir lo menos posible en el ejercicio efectivo del derecho de acceso a la información.</a:t>
          </a:r>
          <a:endParaRPr lang="es-MX" sz="1300" dirty="0"/>
        </a:p>
      </dgm:t>
    </dgm:pt>
    <dgm:pt modelId="{DFA13A5B-8DE5-4E24-898D-0F81F3B5737A}" type="parTrans" cxnId="{E7A89358-B6E1-47AA-8609-B5454BB52DFC}">
      <dgm:prSet/>
      <dgm:spPr/>
      <dgm:t>
        <a:bodyPr/>
        <a:lstStyle/>
        <a:p>
          <a:endParaRPr lang="es-MX"/>
        </a:p>
      </dgm:t>
    </dgm:pt>
    <dgm:pt modelId="{F0CD3F76-80BA-4223-BE0A-6F4E62E808AF}" type="sibTrans" cxnId="{E7A89358-B6E1-47AA-8609-B5454BB52DFC}">
      <dgm:prSet/>
      <dgm:spPr/>
      <dgm:t>
        <a:bodyPr/>
        <a:lstStyle/>
        <a:p>
          <a:endParaRPr lang="es-MX"/>
        </a:p>
      </dgm:t>
    </dgm:pt>
    <dgm:pt modelId="{0D2942A4-25C2-4B8D-91C3-1B8646E1B6FE}">
      <dgm:prSet phldrT="[Texto]" custT="1"/>
      <dgm:spPr/>
      <dgm:t>
        <a:bodyPr/>
        <a:lstStyle/>
        <a:p>
          <a:pPr algn="just"/>
          <a:r>
            <a:rPr lang="es-MX" sz="1600" dirty="0" smtClean="0">
              <a:solidFill>
                <a:schemeClr val="tx2">
                  <a:lumMod val="90000"/>
                  <a:lumOff val="10000"/>
                </a:schemeClr>
              </a:solidFill>
            </a:rPr>
            <a:t>Citar la fracción, causal aplicable de reserva </a:t>
          </a:r>
        </a:p>
        <a:p>
          <a:pPr algn="just"/>
          <a:r>
            <a:rPr lang="es-MX" sz="1600" b="1" u="sng" dirty="0" smtClean="0">
              <a:solidFill>
                <a:schemeClr val="tx2">
                  <a:lumMod val="90000"/>
                  <a:lumOff val="10000"/>
                </a:schemeClr>
              </a:solidFill>
            </a:rPr>
            <a:t>Ponderación</a:t>
          </a:r>
          <a:r>
            <a:rPr lang="es-MX" sz="1600" dirty="0" smtClean="0">
              <a:solidFill>
                <a:schemeClr val="tx2">
                  <a:lumMod val="90000"/>
                  <a:lumOff val="10000"/>
                </a:schemeClr>
              </a:solidFill>
            </a:rPr>
            <a:t> los intereses en conflicto</a:t>
          </a:r>
        </a:p>
        <a:p>
          <a:pPr algn="just"/>
          <a:r>
            <a:rPr lang="es-MX" sz="1600" dirty="0" smtClean="0">
              <a:solidFill>
                <a:schemeClr val="tx2">
                  <a:lumMod val="90000"/>
                  <a:lumOff val="10000"/>
                </a:schemeClr>
              </a:solidFill>
            </a:rPr>
            <a:t>Demostrar cual es el perjuicio </a:t>
          </a:r>
        </a:p>
        <a:p>
          <a:pPr algn="just"/>
          <a:r>
            <a:rPr lang="es-MX" sz="1600" dirty="0" smtClean="0">
              <a:solidFill>
                <a:schemeClr val="tx2">
                  <a:lumMod val="90000"/>
                  <a:lumOff val="10000"/>
                </a:schemeClr>
              </a:solidFill>
            </a:rPr>
            <a:t>Acreditar que rebasa el interés público protegido por la reserva</a:t>
          </a:r>
        </a:p>
      </dgm:t>
    </dgm:pt>
    <dgm:pt modelId="{1DF8A731-9C87-4D56-B6BE-6707C947F230}" type="parTrans" cxnId="{388CD3AF-7011-4D9A-A9DA-27791316F908}">
      <dgm:prSet/>
      <dgm:spPr/>
      <dgm:t>
        <a:bodyPr/>
        <a:lstStyle/>
        <a:p>
          <a:endParaRPr lang="es-MX"/>
        </a:p>
      </dgm:t>
    </dgm:pt>
    <dgm:pt modelId="{B6C48E83-BECD-4C6F-9BA3-734B54F9D431}" type="sibTrans" cxnId="{388CD3AF-7011-4D9A-A9DA-27791316F908}">
      <dgm:prSet/>
      <dgm:spPr/>
      <dgm:t>
        <a:bodyPr/>
        <a:lstStyle/>
        <a:p>
          <a:endParaRPr lang="es-MX"/>
        </a:p>
      </dgm:t>
    </dgm:pt>
    <dgm:pt modelId="{E583163F-8C6F-451A-8A2B-805CD525221B}" type="pres">
      <dgm:prSet presAssocID="{9D71DFB8-0211-4B50-8D5C-1CAF35860CFB}" presName="Name0" presStyleCnt="0">
        <dgm:presLayoutVars>
          <dgm:dir/>
          <dgm:resizeHandles val="exact"/>
        </dgm:presLayoutVars>
      </dgm:prSet>
      <dgm:spPr/>
      <dgm:t>
        <a:bodyPr/>
        <a:lstStyle/>
        <a:p>
          <a:endParaRPr lang="es-MX"/>
        </a:p>
      </dgm:t>
    </dgm:pt>
    <dgm:pt modelId="{6A3201C4-173C-4F96-93E1-9B78FE7390DF}" type="pres">
      <dgm:prSet presAssocID="{5FAB48E1-1261-4B1F-ADF8-A56DD9D1E128}" presName="node" presStyleLbl="node1" presStyleIdx="0" presStyleCnt="3" custScaleY="99184">
        <dgm:presLayoutVars>
          <dgm:bulletEnabled val="1"/>
        </dgm:presLayoutVars>
      </dgm:prSet>
      <dgm:spPr/>
      <dgm:t>
        <a:bodyPr/>
        <a:lstStyle/>
        <a:p>
          <a:endParaRPr lang="es-MX"/>
        </a:p>
      </dgm:t>
    </dgm:pt>
    <dgm:pt modelId="{47BD90E8-DE92-4C67-BB93-C51F4D79F426}" type="pres">
      <dgm:prSet presAssocID="{09B9A960-078B-46FC-8EAF-5A12F7794920}" presName="sibTrans" presStyleLbl="sibTrans2D1" presStyleIdx="0" presStyleCnt="3" custScaleX="218540"/>
      <dgm:spPr/>
      <dgm:t>
        <a:bodyPr/>
        <a:lstStyle/>
        <a:p>
          <a:endParaRPr lang="es-MX"/>
        </a:p>
      </dgm:t>
    </dgm:pt>
    <dgm:pt modelId="{D9FABB17-C59C-4AF4-9FDD-6D69050A77DF}" type="pres">
      <dgm:prSet presAssocID="{09B9A960-078B-46FC-8EAF-5A12F7794920}" presName="connectorText" presStyleLbl="sibTrans2D1" presStyleIdx="0" presStyleCnt="3"/>
      <dgm:spPr/>
      <dgm:t>
        <a:bodyPr/>
        <a:lstStyle/>
        <a:p>
          <a:endParaRPr lang="es-MX"/>
        </a:p>
      </dgm:t>
    </dgm:pt>
    <dgm:pt modelId="{06A4575B-C95C-4F4E-914C-F1D5C08A8011}" type="pres">
      <dgm:prSet presAssocID="{E1209921-5CBA-422E-AD6B-CFDE7F601444}" presName="node" presStyleLbl="node1" presStyleIdx="1" presStyleCnt="3" custScaleX="159912" custScaleY="266429" custRadScaleRad="92690" custRadScaleInc="-13330">
        <dgm:presLayoutVars>
          <dgm:bulletEnabled val="1"/>
        </dgm:presLayoutVars>
      </dgm:prSet>
      <dgm:spPr/>
      <dgm:t>
        <a:bodyPr/>
        <a:lstStyle/>
        <a:p>
          <a:endParaRPr lang="es-MX"/>
        </a:p>
      </dgm:t>
    </dgm:pt>
    <dgm:pt modelId="{17C3FE5A-7811-4D91-84F1-5CD775CD1F53}" type="pres">
      <dgm:prSet presAssocID="{F0CD3F76-80BA-4223-BE0A-6F4E62E808AF}" presName="sibTrans" presStyleLbl="sibTrans2D1" presStyleIdx="1" presStyleCnt="3" custScaleX="149387" custLinFactNeighborX="5576" custLinFactNeighborY="3503"/>
      <dgm:spPr/>
      <dgm:t>
        <a:bodyPr/>
        <a:lstStyle/>
        <a:p>
          <a:endParaRPr lang="es-MX"/>
        </a:p>
      </dgm:t>
    </dgm:pt>
    <dgm:pt modelId="{D7DF4C8D-2C97-488E-9294-26E1D6114623}" type="pres">
      <dgm:prSet presAssocID="{F0CD3F76-80BA-4223-BE0A-6F4E62E808AF}" presName="connectorText" presStyleLbl="sibTrans2D1" presStyleIdx="1" presStyleCnt="3"/>
      <dgm:spPr/>
      <dgm:t>
        <a:bodyPr/>
        <a:lstStyle/>
        <a:p>
          <a:endParaRPr lang="es-MX"/>
        </a:p>
      </dgm:t>
    </dgm:pt>
    <dgm:pt modelId="{9CDC53C3-D19F-4096-AA06-6388E2380B1C}" type="pres">
      <dgm:prSet presAssocID="{0D2942A4-25C2-4B8D-91C3-1B8646E1B6FE}" presName="node" presStyleLbl="node1" presStyleIdx="2" presStyleCnt="3" custScaleX="134522" custScaleY="252104" custRadScaleRad="95368" custRadScaleInc="15333">
        <dgm:presLayoutVars>
          <dgm:bulletEnabled val="1"/>
        </dgm:presLayoutVars>
      </dgm:prSet>
      <dgm:spPr/>
      <dgm:t>
        <a:bodyPr/>
        <a:lstStyle/>
        <a:p>
          <a:endParaRPr lang="es-MX"/>
        </a:p>
      </dgm:t>
    </dgm:pt>
    <dgm:pt modelId="{9B20B087-F09B-46F9-867E-2B394674C549}" type="pres">
      <dgm:prSet presAssocID="{B6C48E83-BECD-4C6F-9BA3-734B54F9D431}" presName="sibTrans" presStyleLbl="sibTrans2D1" presStyleIdx="2" presStyleCnt="3" custScaleX="243694"/>
      <dgm:spPr/>
      <dgm:t>
        <a:bodyPr/>
        <a:lstStyle/>
        <a:p>
          <a:endParaRPr lang="es-MX"/>
        </a:p>
      </dgm:t>
    </dgm:pt>
    <dgm:pt modelId="{4A5ECEF4-128D-48C7-880C-AA1067D51546}" type="pres">
      <dgm:prSet presAssocID="{B6C48E83-BECD-4C6F-9BA3-734B54F9D431}" presName="connectorText" presStyleLbl="sibTrans2D1" presStyleIdx="2" presStyleCnt="3"/>
      <dgm:spPr/>
      <dgm:t>
        <a:bodyPr/>
        <a:lstStyle/>
        <a:p>
          <a:endParaRPr lang="es-MX"/>
        </a:p>
      </dgm:t>
    </dgm:pt>
  </dgm:ptLst>
  <dgm:cxnLst>
    <dgm:cxn modelId="{77693861-B708-4AE9-928C-518835C01A7D}" type="presOf" srcId="{F0CD3F76-80BA-4223-BE0A-6F4E62E808AF}" destId="{17C3FE5A-7811-4D91-84F1-5CD775CD1F53}" srcOrd="0" destOrd="0" presId="urn:microsoft.com/office/officeart/2005/8/layout/cycle7"/>
    <dgm:cxn modelId="{2AD6ED63-CCE4-46B7-B72F-D9AB55C05497}" type="presOf" srcId="{B6C48E83-BECD-4C6F-9BA3-734B54F9D431}" destId="{4A5ECEF4-128D-48C7-880C-AA1067D51546}" srcOrd="1" destOrd="0" presId="urn:microsoft.com/office/officeart/2005/8/layout/cycle7"/>
    <dgm:cxn modelId="{E326CB6C-7B33-4B22-B138-42E39FBA11B8}" type="presOf" srcId="{09B9A960-078B-46FC-8EAF-5A12F7794920}" destId="{47BD90E8-DE92-4C67-BB93-C51F4D79F426}" srcOrd="0" destOrd="0" presId="urn:microsoft.com/office/officeart/2005/8/layout/cycle7"/>
    <dgm:cxn modelId="{F9717A80-CC27-4538-95C8-E34AEA705BFB}" srcId="{9D71DFB8-0211-4B50-8D5C-1CAF35860CFB}" destId="{5FAB48E1-1261-4B1F-ADF8-A56DD9D1E128}" srcOrd="0" destOrd="0" parTransId="{40667BB4-5FA3-4016-AE5B-B275CC9CBD96}" sibTransId="{09B9A960-078B-46FC-8EAF-5A12F7794920}"/>
    <dgm:cxn modelId="{937F6117-5FF1-4E7E-AC8B-E296A774F8D0}" type="presOf" srcId="{9D71DFB8-0211-4B50-8D5C-1CAF35860CFB}" destId="{E583163F-8C6F-451A-8A2B-805CD525221B}" srcOrd="0" destOrd="0" presId="urn:microsoft.com/office/officeart/2005/8/layout/cycle7"/>
    <dgm:cxn modelId="{357A0186-5B3E-4E67-B93D-83057D726CDD}" type="presOf" srcId="{5FAB48E1-1261-4B1F-ADF8-A56DD9D1E128}" destId="{6A3201C4-173C-4F96-93E1-9B78FE7390DF}" srcOrd="0" destOrd="0" presId="urn:microsoft.com/office/officeart/2005/8/layout/cycle7"/>
    <dgm:cxn modelId="{A89F91A5-9D0B-4704-9D91-67EA265519BA}" type="presOf" srcId="{09B9A960-078B-46FC-8EAF-5A12F7794920}" destId="{D9FABB17-C59C-4AF4-9FDD-6D69050A77DF}" srcOrd="1" destOrd="0" presId="urn:microsoft.com/office/officeart/2005/8/layout/cycle7"/>
    <dgm:cxn modelId="{80D37DCC-E5CC-4AD4-A40C-2416FD89316A}" type="presOf" srcId="{E1209921-5CBA-422E-AD6B-CFDE7F601444}" destId="{06A4575B-C95C-4F4E-914C-F1D5C08A8011}" srcOrd="0" destOrd="0" presId="urn:microsoft.com/office/officeart/2005/8/layout/cycle7"/>
    <dgm:cxn modelId="{E2341076-F1C0-49AE-A2D7-EC0F3E8BA736}" type="presOf" srcId="{F0CD3F76-80BA-4223-BE0A-6F4E62E808AF}" destId="{D7DF4C8D-2C97-488E-9294-26E1D6114623}" srcOrd="1" destOrd="0" presId="urn:microsoft.com/office/officeart/2005/8/layout/cycle7"/>
    <dgm:cxn modelId="{707DF3BB-AA54-43A8-8E4B-6952EC3E44B8}" type="presOf" srcId="{0D2942A4-25C2-4B8D-91C3-1B8646E1B6FE}" destId="{9CDC53C3-D19F-4096-AA06-6388E2380B1C}" srcOrd="0" destOrd="0" presId="urn:microsoft.com/office/officeart/2005/8/layout/cycle7"/>
    <dgm:cxn modelId="{E7A89358-B6E1-47AA-8609-B5454BB52DFC}" srcId="{9D71DFB8-0211-4B50-8D5C-1CAF35860CFB}" destId="{E1209921-5CBA-422E-AD6B-CFDE7F601444}" srcOrd="1" destOrd="0" parTransId="{DFA13A5B-8DE5-4E24-898D-0F81F3B5737A}" sibTransId="{F0CD3F76-80BA-4223-BE0A-6F4E62E808AF}"/>
    <dgm:cxn modelId="{388CD3AF-7011-4D9A-A9DA-27791316F908}" srcId="{9D71DFB8-0211-4B50-8D5C-1CAF35860CFB}" destId="{0D2942A4-25C2-4B8D-91C3-1B8646E1B6FE}" srcOrd="2" destOrd="0" parTransId="{1DF8A731-9C87-4D56-B6BE-6707C947F230}" sibTransId="{B6C48E83-BECD-4C6F-9BA3-734B54F9D431}"/>
    <dgm:cxn modelId="{D265CAD7-2D45-4664-B7E7-E9A5608E7A66}" type="presOf" srcId="{B6C48E83-BECD-4C6F-9BA3-734B54F9D431}" destId="{9B20B087-F09B-46F9-867E-2B394674C549}" srcOrd="0" destOrd="0" presId="urn:microsoft.com/office/officeart/2005/8/layout/cycle7"/>
    <dgm:cxn modelId="{B509D5E4-5F26-4886-BC57-A731AAB391F8}" type="presParOf" srcId="{E583163F-8C6F-451A-8A2B-805CD525221B}" destId="{6A3201C4-173C-4F96-93E1-9B78FE7390DF}" srcOrd="0" destOrd="0" presId="urn:microsoft.com/office/officeart/2005/8/layout/cycle7"/>
    <dgm:cxn modelId="{352444B2-0C6C-4652-808A-A91D6800AD2E}" type="presParOf" srcId="{E583163F-8C6F-451A-8A2B-805CD525221B}" destId="{47BD90E8-DE92-4C67-BB93-C51F4D79F426}" srcOrd="1" destOrd="0" presId="urn:microsoft.com/office/officeart/2005/8/layout/cycle7"/>
    <dgm:cxn modelId="{6D738046-44F5-4F3F-9ADA-C98B330C91CB}" type="presParOf" srcId="{47BD90E8-DE92-4C67-BB93-C51F4D79F426}" destId="{D9FABB17-C59C-4AF4-9FDD-6D69050A77DF}" srcOrd="0" destOrd="0" presId="urn:microsoft.com/office/officeart/2005/8/layout/cycle7"/>
    <dgm:cxn modelId="{721C0A15-89F1-435E-B479-94EB8E1E41BE}" type="presParOf" srcId="{E583163F-8C6F-451A-8A2B-805CD525221B}" destId="{06A4575B-C95C-4F4E-914C-F1D5C08A8011}" srcOrd="2" destOrd="0" presId="urn:microsoft.com/office/officeart/2005/8/layout/cycle7"/>
    <dgm:cxn modelId="{DEE8EE39-7AD4-44C6-84C8-96EC75D335FC}" type="presParOf" srcId="{E583163F-8C6F-451A-8A2B-805CD525221B}" destId="{17C3FE5A-7811-4D91-84F1-5CD775CD1F53}" srcOrd="3" destOrd="0" presId="urn:microsoft.com/office/officeart/2005/8/layout/cycle7"/>
    <dgm:cxn modelId="{D48B8D84-1872-48F3-8AC5-7FB6BD865727}" type="presParOf" srcId="{17C3FE5A-7811-4D91-84F1-5CD775CD1F53}" destId="{D7DF4C8D-2C97-488E-9294-26E1D6114623}" srcOrd="0" destOrd="0" presId="urn:microsoft.com/office/officeart/2005/8/layout/cycle7"/>
    <dgm:cxn modelId="{36150A5F-AD2C-4C59-A7D2-A3E6F6CCC3F8}" type="presParOf" srcId="{E583163F-8C6F-451A-8A2B-805CD525221B}" destId="{9CDC53C3-D19F-4096-AA06-6388E2380B1C}" srcOrd="4" destOrd="0" presId="urn:microsoft.com/office/officeart/2005/8/layout/cycle7"/>
    <dgm:cxn modelId="{F0BCA45E-43E5-4DEB-B699-5254B83476C8}" type="presParOf" srcId="{E583163F-8C6F-451A-8A2B-805CD525221B}" destId="{9B20B087-F09B-46F9-867E-2B394674C549}" srcOrd="5" destOrd="0" presId="urn:microsoft.com/office/officeart/2005/8/layout/cycle7"/>
    <dgm:cxn modelId="{FD02947A-E857-4975-A6F0-1C04738A7E36}" type="presParOf" srcId="{9B20B087-F09B-46F9-867E-2B394674C549}" destId="{4A5ECEF4-128D-48C7-880C-AA1067D5154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093845E-F64A-42A5-BB4E-B39B2CD8B3D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F1B8C792-388B-4D7A-A9C7-14736BEC3321}">
      <dgm:prSet phldrT="[Texto]" custT="1"/>
      <dgm:spPr/>
      <dgm:t>
        <a:bodyPr/>
        <a:lstStyle/>
        <a:p>
          <a:r>
            <a:rPr lang="es-MX" sz="1500" dirty="0" smtClean="0">
              <a:solidFill>
                <a:schemeClr val="tx2">
                  <a:lumMod val="90000"/>
                  <a:lumOff val="10000"/>
                </a:schemeClr>
              </a:solidFill>
            </a:rPr>
            <a:t>Se deben aplicar de manera restrictiva y limitada, las excepciones al DAI</a:t>
          </a:r>
        </a:p>
        <a:p>
          <a:endParaRPr lang="es-MX" sz="1500" dirty="0" smtClean="0">
            <a:solidFill>
              <a:schemeClr val="tx2">
                <a:lumMod val="90000"/>
                <a:lumOff val="10000"/>
              </a:schemeClr>
            </a:solidFill>
          </a:endParaRPr>
        </a:p>
        <a:p>
          <a:r>
            <a:rPr lang="es-MX" sz="1500" dirty="0" smtClean="0">
              <a:solidFill>
                <a:schemeClr val="tx2">
                  <a:lumMod val="90000"/>
                  <a:lumOff val="10000"/>
                </a:schemeClr>
              </a:solidFill>
            </a:rPr>
            <a:t>La información se clasifica  en el momento en que se recibe una solicitud, se determine mediante resolución de autoridad competente, o se generen versiones públicas.</a:t>
          </a:r>
        </a:p>
        <a:p>
          <a:r>
            <a:rPr lang="es-MX" sz="1500" dirty="0" smtClean="0">
              <a:solidFill>
                <a:schemeClr val="tx2">
                  <a:lumMod val="90000"/>
                  <a:lumOff val="10000"/>
                </a:schemeClr>
              </a:solidFill>
            </a:rPr>
            <a:t> </a:t>
          </a:r>
        </a:p>
        <a:p>
          <a:r>
            <a:rPr lang="es-MX" sz="1500" dirty="0" smtClean="0">
              <a:solidFill>
                <a:schemeClr val="tx2">
                  <a:lumMod val="90000"/>
                  <a:lumOff val="10000"/>
                </a:schemeClr>
              </a:solidFill>
            </a:rPr>
            <a:t>No se pueden clasificar documentos antes que se genere la información</a:t>
          </a:r>
          <a:endParaRPr lang="es-MX" sz="1500" dirty="0">
            <a:solidFill>
              <a:schemeClr val="tx2">
                <a:lumMod val="90000"/>
                <a:lumOff val="10000"/>
              </a:schemeClr>
            </a:solidFill>
          </a:endParaRPr>
        </a:p>
      </dgm:t>
    </dgm:pt>
    <dgm:pt modelId="{CD003198-5020-4861-A59D-A41CA2EB3C09}" type="parTrans" cxnId="{55CE001A-A8A6-44A6-8BA7-23CB6D8CFB67}">
      <dgm:prSet/>
      <dgm:spPr/>
      <dgm:t>
        <a:bodyPr/>
        <a:lstStyle/>
        <a:p>
          <a:endParaRPr lang="es-MX"/>
        </a:p>
      </dgm:t>
    </dgm:pt>
    <dgm:pt modelId="{142483D8-180E-486B-89CE-3333AF26722B}" type="sibTrans" cxnId="{55CE001A-A8A6-44A6-8BA7-23CB6D8CFB67}">
      <dgm:prSet/>
      <dgm:spPr/>
      <dgm:t>
        <a:bodyPr/>
        <a:lstStyle/>
        <a:p>
          <a:endParaRPr lang="es-MX"/>
        </a:p>
      </dgm:t>
    </dgm:pt>
    <dgm:pt modelId="{1491C96D-8252-4A0E-AC33-35E9285873B0}">
      <dgm:prSet phldrT="[Texto]" custT="1"/>
      <dgm:spPr/>
      <dgm:t>
        <a:bodyPr/>
        <a:lstStyle/>
        <a:p>
          <a:r>
            <a:rPr lang="es-MX" sz="1400" dirty="0" smtClean="0">
              <a:solidFill>
                <a:schemeClr val="tx2">
                  <a:lumMod val="90000"/>
                  <a:lumOff val="10000"/>
                </a:schemeClr>
              </a:solidFill>
            </a:rPr>
            <a:t>Como requisito, la fundamentación y motivación, debe demostrar que la divulgación de la información representa </a:t>
          </a:r>
          <a:r>
            <a:rPr lang="es-MX" sz="1400" b="1" u="sng" dirty="0" smtClean="0">
              <a:solidFill>
                <a:schemeClr val="tx2">
                  <a:lumMod val="90000"/>
                  <a:lumOff val="10000"/>
                </a:schemeClr>
              </a:solidFill>
            </a:rPr>
            <a:t>un riesgo real, demostrable e identificable </a:t>
          </a:r>
          <a:r>
            <a:rPr lang="es-MX" sz="1400" dirty="0" smtClean="0">
              <a:solidFill>
                <a:schemeClr val="tx2">
                  <a:lumMod val="90000"/>
                  <a:lumOff val="10000"/>
                </a:schemeClr>
              </a:solidFill>
            </a:rPr>
            <a:t>de perjuicio significativo al interés público. </a:t>
          </a:r>
        </a:p>
        <a:p>
          <a:r>
            <a:rPr lang="es-MX" sz="1400" dirty="0" smtClean="0">
              <a:solidFill>
                <a:schemeClr val="tx2">
                  <a:lumMod val="90000"/>
                  <a:lumOff val="10000"/>
                </a:schemeClr>
              </a:solidFill>
            </a:rPr>
            <a:t>Que el riesgo de perjuicio que supondría la divulgación, supere el interés público general de que se difunda.</a:t>
          </a:r>
        </a:p>
        <a:p>
          <a:r>
            <a:rPr lang="es-MX" sz="1400" dirty="0" smtClean="0">
              <a:solidFill>
                <a:schemeClr val="tx2">
                  <a:lumMod val="90000"/>
                  <a:lumOff val="10000"/>
                </a:schemeClr>
              </a:solidFill>
            </a:rPr>
            <a:t>Que la limitación se adecue al </a:t>
          </a:r>
          <a:r>
            <a:rPr lang="es-MX" sz="1400" b="1" u="sng" dirty="0" smtClean="0">
              <a:solidFill>
                <a:schemeClr val="tx2">
                  <a:lumMod val="90000"/>
                  <a:lumOff val="10000"/>
                </a:schemeClr>
              </a:solidFill>
            </a:rPr>
            <a:t>principio de proporcionalidad </a:t>
          </a:r>
          <a:r>
            <a:rPr lang="es-MX" sz="1400" dirty="0" smtClean="0">
              <a:solidFill>
                <a:schemeClr val="tx2">
                  <a:lumMod val="90000"/>
                  <a:lumOff val="10000"/>
                </a:schemeClr>
              </a:solidFill>
            </a:rPr>
            <a:t>y represente el </a:t>
          </a:r>
          <a:r>
            <a:rPr lang="es-MX" sz="1400" b="1" u="sng" dirty="0" smtClean="0">
              <a:solidFill>
                <a:schemeClr val="tx2">
                  <a:lumMod val="90000"/>
                  <a:lumOff val="10000"/>
                </a:schemeClr>
              </a:solidFill>
            </a:rPr>
            <a:t>medio menos restrictivo</a:t>
          </a:r>
          <a:r>
            <a:rPr lang="es-MX" sz="1400" dirty="0" smtClean="0">
              <a:solidFill>
                <a:schemeClr val="tx2">
                  <a:lumMod val="90000"/>
                  <a:lumOff val="10000"/>
                </a:schemeClr>
              </a:solidFill>
            </a:rPr>
            <a:t> disponible para evitar el perjuicio.</a:t>
          </a:r>
          <a:endParaRPr lang="es-MX" sz="1400" dirty="0">
            <a:solidFill>
              <a:schemeClr val="tx2">
                <a:lumMod val="90000"/>
                <a:lumOff val="10000"/>
              </a:schemeClr>
            </a:solidFill>
          </a:endParaRPr>
        </a:p>
      </dgm:t>
    </dgm:pt>
    <dgm:pt modelId="{30C65BA7-84C7-404B-88A8-13440AA4ABFB}" type="parTrans" cxnId="{541AFDCD-CA4E-46D4-9073-1F5024DB70E6}">
      <dgm:prSet/>
      <dgm:spPr/>
      <dgm:t>
        <a:bodyPr/>
        <a:lstStyle/>
        <a:p>
          <a:endParaRPr lang="es-MX"/>
        </a:p>
      </dgm:t>
    </dgm:pt>
    <dgm:pt modelId="{16943D20-EB99-401B-AC64-E759F432A806}" type="sibTrans" cxnId="{541AFDCD-CA4E-46D4-9073-1F5024DB70E6}">
      <dgm:prSet/>
      <dgm:spPr/>
      <dgm:t>
        <a:bodyPr/>
        <a:lstStyle/>
        <a:p>
          <a:endParaRPr lang="es-MX"/>
        </a:p>
      </dgm:t>
    </dgm:pt>
    <dgm:pt modelId="{34D2988E-4C11-496F-BAFC-23CDC83B8338}" type="pres">
      <dgm:prSet presAssocID="{0093845E-F64A-42A5-BB4E-B39B2CD8B3D5}" presName="Name0" presStyleCnt="0">
        <dgm:presLayoutVars>
          <dgm:dir/>
          <dgm:resizeHandles val="exact"/>
        </dgm:presLayoutVars>
      </dgm:prSet>
      <dgm:spPr/>
      <dgm:t>
        <a:bodyPr/>
        <a:lstStyle/>
        <a:p>
          <a:endParaRPr lang="es-MX"/>
        </a:p>
      </dgm:t>
    </dgm:pt>
    <dgm:pt modelId="{5040BFBE-3F95-4A9F-BC3E-5C432FA2971D}" type="pres">
      <dgm:prSet presAssocID="{F1B8C792-388B-4D7A-A9C7-14736BEC3321}" presName="node" presStyleLbl="node1" presStyleIdx="0" presStyleCnt="2" custLinFactNeighborX="-1386" custLinFactNeighborY="-1067">
        <dgm:presLayoutVars>
          <dgm:bulletEnabled val="1"/>
        </dgm:presLayoutVars>
      </dgm:prSet>
      <dgm:spPr/>
      <dgm:t>
        <a:bodyPr/>
        <a:lstStyle/>
        <a:p>
          <a:endParaRPr lang="es-MX"/>
        </a:p>
      </dgm:t>
    </dgm:pt>
    <dgm:pt modelId="{C61E7CB5-A358-4274-A0FF-544A414D394E}" type="pres">
      <dgm:prSet presAssocID="{142483D8-180E-486B-89CE-3333AF26722B}" presName="sibTrans" presStyleCnt="0"/>
      <dgm:spPr/>
    </dgm:pt>
    <dgm:pt modelId="{A99524FE-C1F6-4A91-B7D8-8FD04A4BAC7D}" type="pres">
      <dgm:prSet presAssocID="{1491C96D-8252-4A0E-AC33-35E9285873B0}" presName="node" presStyleLbl="node1" presStyleIdx="1" presStyleCnt="2">
        <dgm:presLayoutVars>
          <dgm:bulletEnabled val="1"/>
        </dgm:presLayoutVars>
      </dgm:prSet>
      <dgm:spPr/>
      <dgm:t>
        <a:bodyPr/>
        <a:lstStyle/>
        <a:p>
          <a:endParaRPr lang="es-MX"/>
        </a:p>
      </dgm:t>
    </dgm:pt>
  </dgm:ptLst>
  <dgm:cxnLst>
    <dgm:cxn modelId="{C44433BA-F297-4FD0-8021-4E078FF8C185}" type="presOf" srcId="{F1B8C792-388B-4D7A-A9C7-14736BEC3321}" destId="{5040BFBE-3F95-4A9F-BC3E-5C432FA2971D}" srcOrd="0" destOrd="0" presId="urn:microsoft.com/office/officeart/2005/8/layout/hList6"/>
    <dgm:cxn modelId="{541AFDCD-CA4E-46D4-9073-1F5024DB70E6}" srcId="{0093845E-F64A-42A5-BB4E-B39B2CD8B3D5}" destId="{1491C96D-8252-4A0E-AC33-35E9285873B0}" srcOrd="1" destOrd="0" parTransId="{30C65BA7-84C7-404B-88A8-13440AA4ABFB}" sibTransId="{16943D20-EB99-401B-AC64-E759F432A806}"/>
    <dgm:cxn modelId="{F12D80C4-A628-4222-993F-78B76BFCF55B}" type="presOf" srcId="{0093845E-F64A-42A5-BB4E-B39B2CD8B3D5}" destId="{34D2988E-4C11-496F-BAFC-23CDC83B8338}" srcOrd="0" destOrd="0" presId="urn:microsoft.com/office/officeart/2005/8/layout/hList6"/>
    <dgm:cxn modelId="{55CE001A-A8A6-44A6-8BA7-23CB6D8CFB67}" srcId="{0093845E-F64A-42A5-BB4E-B39B2CD8B3D5}" destId="{F1B8C792-388B-4D7A-A9C7-14736BEC3321}" srcOrd="0" destOrd="0" parTransId="{CD003198-5020-4861-A59D-A41CA2EB3C09}" sibTransId="{142483D8-180E-486B-89CE-3333AF26722B}"/>
    <dgm:cxn modelId="{B3C12298-D94E-4DC2-8F48-EE0A5B5C3344}" type="presOf" srcId="{1491C96D-8252-4A0E-AC33-35E9285873B0}" destId="{A99524FE-C1F6-4A91-B7D8-8FD04A4BAC7D}" srcOrd="0" destOrd="0" presId="urn:microsoft.com/office/officeart/2005/8/layout/hList6"/>
    <dgm:cxn modelId="{71BDAAED-2A0B-49F9-BF71-A9BED3473794}" type="presParOf" srcId="{34D2988E-4C11-496F-BAFC-23CDC83B8338}" destId="{5040BFBE-3F95-4A9F-BC3E-5C432FA2971D}" srcOrd="0" destOrd="0" presId="urn:microsoft.com/office/officeart/2005/8/layout/hList6"/>
    <dgm:cxn modelId="{E2B2B7E3-3751-4662-885B-9594C701402A}" type="presParOf" srcId="{34D2988E-4C11-496F-BAFC-23CDC83B8338}" destId="{C61E7CB5-A358-4274-A0FF-544A414D394E}" srcOrd="1" destOrd="0" presId="urn:microsoft.com/office/officeart/2005/8/layout/hList6"/>
    <dgm:cxn modelId="{C679B4DE-8A7E-42C9-B4A1-36C17E7A992C}" type="presParOf" srcId="{34D2988E-4C11-496F-BAFC-23CDC83B8338}" destId="{A99524FE-C1F6-4A91-B7D8-8FD04A4BAC7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E274364-E550-4261-90AC-59B559F4BF05}" type="doc">
      <dgm:prSet loTypeId="urn:microsoft.com/office/officeart/2005/8/layout/process1" loCatId="process" qsTypeId="urn:microsoft.com/office/officeart/2005/8/quickstyle/simple1" qsCatId="simple" csTypeId="urn:microsoft.com/office/officeart/2005/8/colors/accent1_2" csCatId="accent1" phldr="1"/>
      <dgm:spPr/>
    </dgm:pt>
    <dgm:pt modelId="{01EB2411-BE1E-4AC2-94A8-919EFE371614}">
      <dgm:prSet phldrT="[Texto]" custT="1"/>
      <dgm:spPr/>
      <dgm:t>
        <a:bodyPr/>
        <a:lstStyle/>
        <a:p>
          <a:r>
            <a:rPr lang="es-MX" sz="1200" dirty="0" smtClean="0">
              <a:solidFill>
                <a:schemeClr val="tx2">
                  <a:lumMod val="90000"/>
                  <a:lumOff val="10000"/>
                </a:schemeClr>
              </a:solidFill>
            </a:rPr>
            <a:t>La clasificación de la información es responsabilidad de los titulares de las áreas de los SO. (Art. 55)</a:t>
          </a:r>
          <a:endParaRPr lang="es-MX" sz="1200" dirty="0">
            <a:solidFill>
              <a:schemeClr val="tx2">
                <a:lumMod val="90000"/>
                <a:lumOff val="10000"/>
              </a:schemeClr>
            </a:solidFill>
          </a:endParaRPr>
        </a:p>
      </dgm:t>
    </dgm:pt>
    <dgm:pt modelId="{9C763C91-499E-421B-9776-F368C9E97C7F}" type="parTrans" cxnId="{3EC3881F-89CC-403E-8ECA-680DEA1AD1CA}">
      <dgm:prSet/>
      <dgm:spPr/>
      <dgm:t>
        <a:bodyPr/>
        <a:lstStyle/>
        <a:p>
          <a:endParaRPr lang="es-MX"/>
        </a:p>
      </dgm:t>
    </dgm:pt>
    <dgm:pt modelId="{241BAF97-E52D-4575-B4C3-17F96D07A5EE}" type="sibTrans" cxnId="{3EC3881F-89CC-403E-8ECA-680DEA1AD1CA}">
      <dgm:prSet/>
      <dgm:spPr/>
      <dgm:t>
        <a:bodyPr/>
        <a:lstStyle/>
        <a:p>
          <a:endParaRPr lang="es-MX" dirty="0"/>
        </a:p>
      </dgm:t>
    </dgm:pt>
    <dgm:pt modelId="{1C23916A-5444-4543-BD98-4BE705E71333}">
      <dgm:prSet phldrT="[Texto]" custT="1"/>
      <dgm:spPr/>
      <dgm:t>
        <a:bodyPr/>
        <a:lstStyle/>
        <a:p>
          <a:r>
            <a:rPr lang="es-MX" sz="1200" dirty="0" smtClean="0">
              <a:solidFill>
                <a:schemeClr val="tx2">
                  <a:lumMod val="90000"/>
                  <a:lumOff val="10000"/>
                </a:schemeClr>
              </a:solidFill>
            </a:rPr>
            <a:t>Los documentos reservados se vuelven públicos cuando se extingan las causas, expire el plazo, exista resolución de autoridad competente, el Comité considere pertinente la desclasificación. (Art. </a:t>
          </a:r>
          <a:r>
            <a:rPr lang="es-MX" sz="1200" smtClean="0">
              <a:solidFill>
                <a:schemeClr val="tx2">
                  <a:lumMod val="90000"/>
                  <a:lumOff val="10000"/>
                </a:schemeClr>
              </a:solidFill>
            </a:rPr>
            <a:t>56) </a:t>
          </a:r>
          <a:endParaRPr lang="es-MX" sz="1200" dirty="0">
            <a:solidFill>
              <a:schemeClr val="tx2">
                <a:lumMod val="90000"/>
                <a:lumOff val="10000"/>
              </a:schemeClr>
            </a:solidFill>
          </a:endParaRPr>
        </a:p>
      </dgm:t>
    </dgm:pt>
    <dgm:pt modelId="{E6BB337F-FD65-46CC-A38C-18B8042DE5E5}" type="parTrans" cxnId="{9B3300CF-3B58-40F1-A21D-D9A543BBFA8B}">
      <dgm:prSet/>
      <dgm:spPr/>
      <dgm:t>
        <a:bodyPr/>
        <a:lstStyle/>
        <a:p>
          <a:endParaRPr lang="es-MX"/>
        </a:p>
      </dgm:t>
    </dgm:pt>
    <dgm:pt modelId="{27E2CBED-B214-46CC-B45B-DDB6B70F6C3E}" type="sibTrans" cxnId="{9B3300CF-3B58-40F1-A21D-D9A543BBFA8B}">
      <dgm:prSet/>
      <dgm:spPr/>
      <dgm:t>
        <a:bodyPr/>
        <a:lstStyle/>
        <a:p>
          <a:endParaRPr lang="es-MX" dirty="0"/>
        </a:p>
      </dgm:t>
    </dgm:pt>
    <dgm:pt modelId="{E871AD3E-4981-4477-A22F-526BCEF92D4D}">
      <dgm:prSet phldrT="[Texto]" custT="1"/>
      <dgm:spPr/>
      <dgm:t>
        <a:bodyPr/>
        <a:lstStyle/>
        <a:p>
          <a:r>
            <a:rPr lang="es-MX" sz="1200" dirty="0" smtClean="0">
              <a:solidFill>
                <a:schemeClr val="tx2">
                  <a:lumMod val="90000"/>
                  <a:lumOff val="10000"/>
                </a:schemeClr>
              </a:solidFill>
            </a:rPr>
            <a:t>Cuando expire el plazo y se trate de información que  pueda ocasionar la destrucción o inhabilitación de la infraestructura de carácter estratégico para la provisión de bienes o servicios públicos, y que a juicio de un sujeto obligado sea necesario ampliar nuevamente el periodo de reserva de la información, el Comité respectivo deberá hacer la solicitud correspondiente al Instituto, debidamente fundada y motivada, aplicando la prueba de daño y señalando el plazo de reserva, por lo menos con tres meses de anticipación al vencimiento del periodo.</a:t>
          </a:r>
          <a:endParaRPr lang="es-MX" sz="1200" dirty="0">
            <a:solidFill>
              <a:schemeClr val="tx2">
                <a:lumMod val="90000"/>
                <a:lumOff val="10000"/>
              </a:schemeClr>
            </a:solidFill>
          </a:endParaRPr>
        </a:p>
      </dgm:t>
    </dgm:pt>
    <dgm:pt modelId="{D8638A38-3BD2-4992-A6C9-79DAF9ECFC9A}" type="parTrans" cxnId="{2BC9D9A9-85E7-47A5-B146-422DDE35086D}">
      <dgm:prSet/>
      <dgm:spPr/>
      <dgm:t>
        <a:bodyPr/>
        <a:lstStyle/>
        <a:p>
          <a:endParaRPr lang="es-MX"/>
        </a:p>
      </dgm:t>
    </dgm:pt>
    <dgm:pt modelId="{27E317BC-1D87-4E91-8196-DB5375F8B891}" type="sibTrans" cxnId="{2BC9D9A9-85E7-47A5-B146-422DDE35086D}">
      <dgm:prSet/>
      <dgm:spPr/>
      <dgm:t>
        <a:bodyPr/>
        <a:lstStyle/>
        <a:p>
          <a:endParaRPr lang="es-MX"/>
        </a:p>
      </dgm:t>
    </dgm:pt>
    <dgm:pt modelId="{83577572-2028-4F09-A80D-050B11DBB211}" type="pres">
      <dgm:prSet presAssocID="{0E274364-E550-4261-90AC-59B559F4BF05}" presName="Name0" presStyleCnt="0">
        <dgm:presLayoutVars>
          <dgm:dir/>
          <dgm:resizeHandles val="exact"/>
        </dgm:presLayoutVars>
      </dgm:prSet>
      <dgm:spPr/>
    </dgm:pt>
    <dgm:pt modelId="{85EC153A-3049-4CFF-AF7F-E8AFFA828ED7}" type="pres">
      <dgm:prSet presAssocID="{01EB2411-BE1E-4AC2-94A8-919EFE371614}" presName="node" presStyleLbl="node1" presStyleIdx="0" presStyleCnt="3">
        <dgm:presLayoutVars>
          <dgm:bulletEnabled val="1"/>
        </dgm:presLayoutVars>
      </dgm:prSet>
      <dgm:spPr/>
      <dgm:t>
        <a:bodyPr/>
        <a:lstStyle/>
        <a:p>
          <a:endParaRPr lang="es-MX"/>
        </a:p>
      </dgm:t>
    </dgm:pt>
    <dgm:pt modelId="{B5408B2D-50E2-4A2F-9010-38E10BFC84B9}" type="pres">
      <dgm:prSet presAssocID="{241BAF97-E52D-4575-B4C3-17F96D07A5EE}" presName="sibTrans" presStyleLbl="sibTrans2D1" presStyleIdx="0" presStyleCnt="2"/>
      <dgm:spPr/>
      <dgm:t>
        <a:bodyPr/>
        <a:lstStyle/>
        <a:p>
          <a:endParaRPr lang="es-MX"/>
        </a:p>
      </dgm:t>
    </dgm:pt>
    <dgm:pt modelId="{3D3468D7-B338-48D7-A92C-D9BDDC2CE1B7}" type="pres">
      <dgm:prSet presAssocID="{241BAF97-E52D-4575-B4C3-17F96D07A5EE}" presName="connectorText" presStyleLbl="sibTrans2D1" presStyleIdx="0" presStyleCnt="2"/>
      <dgm:spPr/>
      <dgm:t>
        <a:bodyPr/>
        <a:lstStyle/>
        <a:p>
          <a:endParaRPr lang="es-MX"/>
        </a:p>
      </dgm:t>
    </dgm:pt>
    <dgm:pt modelId="{F3CB452F-83DC-40C4-80F3-437193D9EA82}" type="pres">
      <dgm:prSet presAssocID="{1C23916A-5444-4543-BD98-4BE705E71333}" presName="node" presStyleLbl="node1" presStyleIdx="1" presStyleCnt="3" custScaleY="128720">
        <dgm:presLayoutVars>
          <dgm:bulletEnabled val="1"/>
        </dgm:presLayoutVars>
      </dgm:prSet>
      <dgm:spPr/>
      <dgm:t>
        <a:bodyPr/>
        <a:lstStyle/>
        <a:p>
          <a:endParaRPr lang="es-MX"/>
        </a:p>
      </dgm:t>
    </dgm:pt>
    <dgm:pt modelId="{8AA879F5-3DD1-4FB6-8935-041913237F45}" type="pres">
      <dgm:prSet presAssocID="{27E2CBED-B214-46CC-B45B-DDB6B70F6C3E}" presName="sibTrans" presStyleLbl="sibTrans2D1" presStyleIdx="1" presStyleCnt="2"/>
      <dgm:spPr/>
      <dgm:t>
        <a:bodyPr/>
        <a:lstStyle/>
        <a:p>
          <a:endParaRPr lang="es-MX"/>
        </a:p>
      </dgm:t>
    </dgm:pt>
    <dgm:pt modelId="{09FC4014-2774-453B-AF8A-F64578E02249}" type="pres">
      <dgm:prSet presAssocID="{27E2CBED-B214-46CC-B45B-DDB6B70F6C3E}" presName="connectorText" presStyleLbl="sibTrans2D1" presStyleIdx="1" presStyleCnt="2"/>
      <dgm:spPr/>
      <dgm:t>
        <a:bodyPr/>
        <a:lstStyle/>
        <a:p>
          <a:endParaRPr lang="es-MX"/>
        </a:p>
      </dgm:t>
    </dgm:pt>
    <dgm:pt modelId="{3F3F3A2E-01C8-4104-A482-509F17CDDB45}" type="pres">
      <dgm:prSet presAssocID="{E871AD3E-4981-4477-A22F-526BCEF92D4D}" presName="node" presStyleLbl="node1" presStyleIdx="2" presStyleCnt="3" custScaleX="109141" custScaleY="155627">
        <dgm:presLayoutVars>
          <dgm:bulletEnabled val="1"/>
        </dgm:presLayoutVars>
      </dgm:prSet>
      <dgm:spPr/>
      <dgm:t>
        <a:bodyPr/>
        <a:lstStyle/>
        <a:p>
          <a:endParaRPr lang="es-MX"/>
        </a:p>
      </dgm:t>
    </dgm:pt>
  </dgm:ptLst>
  <dgm:cxnLst>
    <dgm:cxn modelId="{9B3300CF-3B58-40F1-A21D-D9A543BBFA8B}" srcId="{0E274364-E550-4261-90AC-59B559F4BF05}" destId="{1C23916A-5444-4543-BD98-4BE705E71333}" srcOrd="1" destOrd="0" parTransId="{E6BB337F-FD65-46CC-A38C-18B8042DE5E5}" sibTransId="{27E2CBED-B214-46CC-B45B-DDB6B70F6C3E}"/>
    <dgm:cxn modelId="{2BC9D9A9-85E7-47A5-B146-422DDE35086D}" srcId="{0E274364-E550-4261-90AC-59B559F4BF05}" destId="{E871AD3E-4981-4477-A22F-526BCEF92D4D}" srcOrd="2" destOrd="0" parTransId="{D8638A38-3BD2-4992-A6C9-79DAF9ECFC9A}" sibTransId="{27E317BC-1D87-4E91-8196-DB5375F8B891}"/>
    <dgm:cxn modelId="{677E4327-9F31-464D-B9F4-6B1248A8664E}" type="presOf" srcId="{0E274364-E550-4261-90AC-59B559F4BF05}" destId="{83577572-2028-4F09-A80D-050B11DBB211}" srcOrd="0" destOrd="0" presId="urn:microsoft.com/office/officeart/2005/8/layout/process1"/>
    <dgm:cxn modelId="{FB3A61EB-AAF9-4E33-AAFD-470656B422F7}" type="presOf" srcId="{241BAF97-E52D-4575-B4C3-17F96D07A5EE}" destId="{B5408B2D-50E2-4A2F-9010-38E10BFC84B9}" srcOrd="0" destOrd="0" presId="urn:microsoft.com/office/officeart/2005/8/layout/process1"/>
    <dgm:cxn modelId="{3EC3881F-89CC-403E-8ECA-680DEA1AD1CA}" srcId="{0E274364-E550-4261-90AC-59B559F4BF05}" destId="{01EB2411-BE1E-4AC2-94A8-919EFE371614}" srcOrd="0" destOrd="0" parTransId="{9C763C91-499E-421B-9776-F368C9E97C7F}" sibTransId="{241BAF97-E52D-4575-B4C3-17F96D07A5EE}"/>
    <dgm:cxn modelId="{9A24F152-AF61-45E2-A99A-46F1D109AD6B}" type="presOf" srcId="{27E2CBED-B214-46CC-B45B-DDB6B70F6C3E}" destId="{8AA879F5-3DD1-4FB6-8935-041913237F45}" srcOrd="0" destOrd="0" presId="urn:microsoft.com/office/officeart/2005/8/layout/process1"/>
    <dgm:cxn modelId="{4FD043B9-2854-4EEE-8724-EDA1C05F682E}" type="presOf" srcId="{27E2CBED-B214-46CC-B45B-DDB6B70F6C3E}" destId="{09FC4014-2774-453B-AF8A-F64578E02249}" srcOrd="1" destOrd="0" presId="urn:microsoft.com/office/officeart/2005/8/layout/process1"/>
    <dgm:cxn modelId="{815D1214-6570-42F8-AF42-3DC7B30CE08B}" type="presOf" srcId="{E871AD3E-4981-4477-A22F-526BCEF92D4D}" destId="{3F3F3A2E-01C8-4104-A482-509F17CDDB45}" srcOrd="0" destOrd="0" presId="urn:microsoft.com/office/officeart/2005/8/layout/process1"/>
    <dgm:cxn modelId="{615F029B-F889-4F78-9BDE-2947D5F685A5}" type="presOf" srcId="{1C23916A-5444-4543-BD98-4BE705E71333}" destId="{F3CB452F-83DC-40C4-80F3-437193D9EA82}" srcOrd="0" destOrd="0" presId="urn:microsoft.com/office/officeart/2005/8/layout/process1"/>
    <dgm:cxn modelId="{A3D58C38-59F9-4EC5-BEBB-1EF37FB7CEE7}" type="presOf" srcId="{01EB2411-BE1E-4AC2-94A8-919EFE371614}" destId="{85EC153A-3049-4CFF-AF7F-E8AFFA828ED7}" srcOrd="0" destOrd="0" presId="urn:microsoft.com/office/officeart/2005/8/layout/process1"/>
    <dgm:cxn modelId="{485810EE-94F4-4B3A-B9EC-DFBE166E2B77}" type="presOf" srcId="{241BAF97-E52D-4575-B4C3-17F96D07A5EE}" destId="{3D3468D7-B338-48D7-A92C-D9BDDC2CE1B7}" srcOrd="1" destOrd="0" presId="urn:microsoft.com/office/officeart/2005/8/layout/process1"/>
    <dgm:cxn modelId="{907098E8-7207-4B54-8CF9-64ACB09E8EB6}" type="presParOf" srcId="{83577572-2028-4F09-A80D-050B11DBB211}" destId="{85EC153A-3049-4CFF-AF7F-E8AFFA828ED7}" srcOrd="0" destOrd="0" presId="urn:microsoft.com/office/officeart/2005/8/layout/process1"/>
    <dgm:cxn modelId="{9B1F6A08-1703-4985-AA91-C10978A73077}" type="presParOf" srcId="{83577572-2028-4F09-A80D-050B11DBB211}" destId="{B5408B2D-50E2-4A2F-9010-38E10BFC84B9}" srcOrd="1" destOrd="0" presId="urn:microsoft.com/office/officeart/2005/8/layout/process1"/>
    <dgm:cxn modelId="{3EE4BB97-F13C-49B9-A72E-18C8D9F8100D}" type="presParOf" srcId="{B5408B2D-50E2-4A2F-9010-38E10BFC84B9}" destId="{3D3468D7-B338-48D7-A92C-D9BDDC2CE1B7}" srcOrd="0" destOrd="0" presId="urn:microsoft.com/office/officeart/2005/8/layout/process1"/>
    <dgm:cxn modelId="{CBF05613-DFC6-435D-A1FA-1822B22A6872}" type="presParOf" srcId="{83577572-2028-4F09-A80D-050B11DBB211}" destId="{F3CB452F-83DC-40C4-80F3-437193D9EA82}" srcOrd="2" destOrd="0" presId="urn:microsoft.com/office/officeart/2005/8/layout/process1"/>
    <dgm:cxn modelId="{DE62C481-53DC-4561-A50F-24F84C12A809}" type="presParOf" srcId="{83577572-2028-4F09-A80D-050B11DBB211}" destId="{8AA879F5-3DD1-4FB6-8935-041913237F45}" srcOrd="3" destOrd="0" presId="urn:microsoft.com/office/officeart/2005/8/layout/process1"/>
    <dgm:cxn modelId="{B0583A05-4872-4987-8D37-D90D3A6A1F00}" type="presParOf" srcId="{8AA879F5-3DD1-4FB6-8935-041913237F45}" destId="{09FC4014-2774-453B-AF8A-F64578E02249}" srcOrd="0" destOrd="0" presId="urn:microsoft.com/office/officeart/2005/8/layout/process1"/>
    <dgm:cxn modelId="{502B481B-3E6D-4DB8-BE38-F1BCF2582CEA}" type="presParOf" srcId="{83577572-2028-4F09-A80D-050B11DBB211}" destId="{3F3F3A2E-01C8-4104-A482-509F17CDDB4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E4052-5B95-47D2-80A0-832C966BB07E}" type="doc">
      <dgm:prSet loTypeId="urn:microsoft.com/office/officeart/2005/8/layout/arrow2" loCatId="process" qsTypeId="urn:microsoft.com/office/officeart/2005/8/quickstyle/simple1" qsCatId="simple" csTypeId="urn:microsoft.com/office/officeart/2005/8/colors/accent4_3" csCatId="accent4" phldr="1"/>
      <dgm:spPr/>
      <dgm:t>
        <a:bodyPr/>
        <a:lstStyle/>
        <a:p>
          <a:endParaRPr lang="es-ES"/>
        </a:p>
      </dgm:t>
    </dgm:pt>
    <dgm:pt modelId="{9469101C-DD37-4495-B22E-4B85F89E42AD}">
      <dgm:prSet phldrT="[Texto]" custT="1"/>
      <dgm:spPr>
        <a:xfrm>
          <a:off x="326083" y="3019358"/>
          <a:ext cx="1642016" cy="2669006"/>
        </a:xfrm>
        <a:noFill/>
        <a:ln>
          <a:noFill/>
        </a:ln>
        <a:effectLst/>
      </dgm:spPr>
      <dgm:t>
        <a:bodyPr/>
        <a:lstStyle/>
        <a:p>
          <a:pPr algn="just"/>
          <a:r>
            <a:rPr lang="es-MX" sz="2000" b="1" dirty="0" smtClean="0">
              <a:solidFill>
                <a:srgbClr val="2F2B20">
                  <a:hueOff val="0"/>
                  <a:satOff val="0"/>
                  <a:lumOff val="0"/>
                  <a:alphaOff val="0"/>
                </a:srgbClr>
              </a:solidFill>
              <a:effectLst/>
              <a:latin typeface="Calibri"/>
              <a:ea typeface="+mn-ea"/>
              <a:cs typeface="+mn-cs"/>
            </a:rPr>
            <a:t>1977</a:t>
          </a:r>
        </a:p>
        <a:p>
          <a:pPr algn="l"/>
          <a:r>
            <a:rPr lang="es-MX" sz="1800" b="1" dirty="0" smtClean="0">
              <a:solidFill>
                <a:srgbClr val="2F2B20">
                  <a:hueOff val="0"/>
                  <a:satOff val="0"/>
                  <a:lumOff val="0"/>
                  <a:alphaOff val="0"/>
                </a:srgbClr>
              </a:solidFill>
              <a:latin typeface="Calibri"/>
              <a:ea typeface="+mn-ea"/>
              <a:cs typeface="+mn-cs"/>
            </a:rPr>
            <a:t>Artículo 6º </a:t>
          </a:r>
          <a:r>
            <a:rPr lang="es-MX" sz="1800" b="0" dirty="0" smtClean="0">
              <a:solidFill>
                <a:srgbClr val="2F2B20">
                  <a:hueOff val="0"/>
                  <a:satOff val="0"/>
                  <a:lumOff val="0"/>
                  <a:alphaOff val="0"/>
                </a:srgbClr>
              </a:solidFill>
              <a:latin typeface="Calibri"/>
              <a:ea typeface="+mn-ea"/>
              <a:cs typeface="+mn-cs"/>
            </a:rPr>
            <a:t>Constitucional. …</a:t>
          </a:r>
          <a:r>
            <a:rPr lang="es-MX" sz="1800" b="0" i="1" dirty="0" smtClean="0">
              <a:solidFill>
                <a:srgbClr val="2F2B20">
                  <a:hueOff val="0"/>
                  <a:satOff val="0"/>
                  <a:lumOff val="0"/>
                  <a:alphaOff val="0"/>
                </a:srgbClr>
              </a:solidFill>
              <a:latin typeface="Calibri"/>
              <a:ea typeface="+mn-ea"/>
              <a:cs typeface="+mn-cs"/>
            </a:rPr>
            <a:t>El derecho a la información será garantizado por el Estado</a:t>
          </a:r>
          <a:endParaRPr lang="es-ES" sz="1800" dirty="0">
            <a:solidFill>
              <a:srgbClr val="2F2B20">
                <a:hueOff val="0"/>
                <a:satOff val="0"/>
                <a:lumOff val="0"/>
                <a:alphaOff val="0"/>
              </a:srgbClr>
            </a:solidFill>
            <a:latin typeface="Calibri"/>
            <a:ea typeface="+mn-ea"/>
            <a:cs typeface="+mn-cs"/>
          </a:endParaRPr>
        </a:p>
      </dgm:t>
    </dgm:pt>
    <dgm:pt modelId="{BAB87CAA-A595-4C4F-B827-C066D54C9C8E}" type="parTrans" cxnId="{232885D8-0E37-4CAF-8E6D-0B1DAC9A54F5}">
      <dgm:prSet/>
      <dgm:spPr/>
      <dgm:t>
        <a:bodyPr/>
        <a:lstStyle/>
        <a:p>
          <a:endParaRPr lang="es-ES"/>
        </a:p>
      </dgm:t>
    </dgm:pt>
    <dgm:pt modelId="{27D1AA11-6833-4B78-881E-F117B7CDEF6D}" type="sibTrans" cxnId="{232885D8-0E37-4CAF-8E6D-0B1DAC9A54F5}">
      <dgm:prSet/>
      <dgm:spPr/>
      <dgm:t>
        <a:bodyPr/>
        <a:lstStyle/>
        <a:p>
          <a:endParaRPr lang="es-ES"/>
        </a:p>
      </dgm:t>
    </dgm:pt>
    <dgm:pt modelId="{90A5A838-1E51-4A57-B559-48792497E63C}">
      <dgm:prSet phldrT="[Texto]" custT="1"/>
      <dgm:spPr>
        <a:xfrm>
          <a:off x="1917486" y="2655788"/>
          <a:ext cx="1320758" cy="2496082"/>
        </a:xfrm>
        <a:noFill/>
        <a:ln>
          <a:noFill/>
        </a:ln>
        <a:effectLst/>
      </dgm:spPr>
      <dgm:t>
        <a:bodyPr/>
        <a:lstStyle/>
        <a:p>
          <a:r>
            <a:rPr lang="es-MX" sz="2000" b="1" dirty="0" smtClean="0">
              <a:solidFill>
                <a:srgbClr val="2F2B20">
                  <a:hueOff val="0"/>
                  <a:satOff val="0"/>
                  <a:lumOff val="0"/>
                  <a:alphaOff val="0"/>
                </a:srgbClr>
              </a:solidFill>
              <a:latin typeface="Calibri"/>
              <a:ea typeface="+mn-ea"/>
              <a:cs typeface="+mn-cs"/>
            </a:rPr>
            <a:t>2000</a:t>
          </a:r>
          <a:endParaRPr lang="es-MX" sz="2000" b="0" dirty="0" smtClean="0">
            <a:solidFill>
              <a:srgbClr val="2F2B20">
                <a:hueOff val="0"/>
                <a:satOff val="0"/>
                <a:lumOff val="0"/>
                <a:alphaOff val="0"/>
              </a:srgbClr>
            </a:solidFill>
            <a:latin typeface="Calibri"/>
            <a:ea typeface="+mn-ea"/>
            <a:cs typeface="+mn-cs"/>
          </a:endParaRPr>
        </a:p>
        <a:p>
          <a:r>
            <a:rPr lang="es-MX" sz="1800" b="0" dirty="0" smtClean="0">
              <a:solidFill>
                <a:srgbClr val="2F2B20">
                  <a:hueOff val="0"/>
                  <a:satOff val="0"/>
                  <a:lumOff val="0"/>
                  <a:alphaOff val="0"/>
                </a:srgbClr>
              </a:solidFill>
              <a:latin typeface="Calibri"/>
              <a:ea typeface="+mn-ea"/>
              <a:cs typeface="+mn-cs"/>
            </a:rPr>
            <a:t>La SCJN reconoce el Derecho de Acceso a la Información como una garantía individual</a:t>
          </a:r>
          <a:endParaRPr lang="es-ES" sz="1800" dirty="0">
            <a:solidFill>
              <a:srgbClr val="2F2B20">
                <a:hueOff val="0"/>
                <a:satOff val="0"/>
                <a:lumOff val="0"/>
                <a:alphaOff val="0"/>
              </a:srgbClr>
            </a:solidFill>
            <a:latin typeface="Calibri"/>
            <a:ea typeface="+mn-ea"/>
            <a:cs typeface="+mn-cs"/>
          </a:endParaRPr>
        </a:p>
      </dgm:t>
    </dgm:pt>
    <dgm:pt modelId="{C2CB1456-D258-4A7F-8A36-05324D98C872}" type="parTrans" cxnId="{46652B3C-BB0B-4E92-8F25-24AC6F6498A5}">
      <dgm:prSet/>
      <dgm:spPr/>
      <dgm:t>
        <a:bodyPr/>
        <a:lstStyle/>
        <a:p>
          <a:endParaRPr lang="es-ES"/>
        </a:p>
      </dgm:t>
    </dgm:pt>
    <dgm:pt modelId="{FF80432F-0AC9-4BA5-9DBE-26FC9754908A}" type="sibTrans" cxnId="{46652B3C-BB0B-4E92-8F25-24AC6F6498A5}">
      <dgm:prSet/>
      <dgm:spPr/>
      <dgm:t>
        <a:bodyPr/>
        <a:lstStyle/>
        <a:p>
          <a:endParaRPr lang="es-ES"/>
        </a:p>
      </dgm:t>
    </dgm:pt>
    <dgm:pt modelId="{B505BD44-647C-4CF3-897D-071A080EF537}">
      <dgm:prSet phldrT="[Texto]" custT="1"/>
      <dgm:spPr>
        <a:xfrm>
          <a:off x="3238245" y="2150940"/>
          <a:ext cx="1535580" cy="2794677"/>
        </a:xfrm>
        <a:noFill/>
        <a:ln>
          <a:noFill/>
        </a:ln>
        <a:effectLst/>
      </dgm:spPr>
      <dgm:t>
        <a:bodyPr/>
        <a:lstStyle/>
        <a:p>
          <a:r>
            <a:rPr lang="es-MX" sz="2000" b="1" dirty="0" smtClean="0">
              <a:solidFill>
                <a:srgbClr val="2F2B20">
                  <a:hueOff val="0"/>
                  <a:satOff val="0"/>
                  <a:lumOff val="0"/>
                  <a:alphaOff val="0"/>
                </a:srgbClr>
              </a:solidFill>
              <a:latin typeface="Calibri"/>
              <a:ea typeface="+mn-ea"/>
              <a:cs typeface="+mn-cs"/>
            </a:rPr>
            <a:t>2002</a:t>
          </a:r>
        </a:p>
        <a:p>
          <a:r>
            <a:rPr lang="es-MX" sz="1800" b="0" dirty="0" smtClean="0">
              <a:solidFill>
                <a:srgbClr val="2F2B20">
                  <a:hueOff val="0"/>
                  <a:satOff val="0"/>
                  <a:lumOff val="0"/>
                  <a:alphaOff val="0"/>
                </a:srgbClr>
              </a:solidFill>
              <a:latin typeface="Calibri"/>
              <a:ea typeface="+mn-ea"/>
              <a:cs typeface="+mn-cs"/>
            </a:rPr>
            <a:t>11 de junio de 2002, se publica en el DOF la LFTAIPG (Grupo Oaxaca)</a:t>
          </a:r>
          <a:endParaRPr lang="es-ES" sz="1800" dirty="0">
            <a:solidFill>
              <a:srgbClr val="2F2B20">
                <a:hueOff val="0"/>
                <a:satOff val="0"/>
                <a:lumOff val="0"/>
                <a:alphaOff val="0"/>
              </a:srgbClr>
            </a:solidFill>
            <a:latin typeface="Calibri"/>
            <a:ea typeface="+mn-ea"/>
            <a:cs typeface="+mn-cs"/>
          </a:endParaRPr>
        </a:p>
      </dgm:t>
    </dgm:pt>
    <dgm:pt modelId="{F468577E-F1C2-4DAF-9B59-18DF03F5CDAF}" type="parTrans" cxnId="{943BB653-1859-4385-86D3-7993820A62B5}">
      <dgm:prSet/>
      <dgm:spPr/>
      <dgm:t>
        <a:bodyPr/>
        <a:lstStyle/>
        <a:p>
          <a:endParaRPr lang="es-ES"/>
        </a:p>
      </dgm:t>
    </dgm:pt>
    <dgm:pt modelId="{3D0F86D0-C99F-4283-AEAC-24C9CDEC0EE5}" type="sibTrans" cxnId="{943BB653-1859-4385-86D3-7993820A62B5}">
      <dgm:prSet/>
      <dgm:spPr/>
      <dgm:t>
        <a:bodyPr/>
        <a:lstStyle/>
        <a:p>
          <a:endParaRPr lang="es-ES"/>
        </a:p>
      </dgm:t>
    </dgm:pt>
    <dgm:pt modelId="{2F298089-DCB0-4F47-9B83-1A938FED58A1}">
      <dgm:prSet phldrT="[Texto]" custT="1"/>
      <dgm:spPr>
        <a:xfrm>
          <a:off x="4773825" y="1613885"/>
          <a:ext cx="1591275" cy="3331732"/>
        </a:xfrm>
        <a:noFill/>
        <a:ln>
          <a:noFill/>
        </a:ln>
        <a:effectLst/>
      </dgm:spPr>
      <dgm:t>
        <a:bodyPr/>
        <a:lstStyle/>
        <a:p>
          <a:r>
            <a:rPr lang="es-MX" sz="2000" b="1" dirty="0" smtClean="0">
              <a:solidFill>
                <a:srgbClr val="2F2B20">
                  <a:hueOff val="0"/>
                  <a:satOff val="0"/>
                  <a:lumOff val="0"/>
                  <a:alphaOff val="0"/>
                </a:srgbClr>
              </a:solidFill>
              <a:latin typeface="Calibri"/>
              <a:ea typeface="+mn-ea"/>
              <a:cs typeface="+mn-cs"/>
            </a:rPr>
            <a:t>2007</a:t>
          </a:r>
        </a:p>
        <a:p>
          <a:r>
            <a:rPr lang="es-MX" sz="1800" dirty="0" smtClean="0">
              <a:solidFill>
                <a:srgbClr val="2F2B20">
                  <a:hueOff val="0"/>
                  <a:satOff val="0"/>
                  <a:lumOff val="0"/>
                  <a:alphaOff val="0"/>
                </a:srgbClr>
              </a:solidFill>
              <a:latin typeface="Calibri"/>
              <a:ea typeface="+mn-ea"/>
              <a:cs typeface="+mn-cs"/>
            </a:rPr>
            <a:t>El 20 de julio de 2007, reforma al Artículo 6 de la CPEUM </a:t>
          </a:r>
          <a:endParaRPr lang="es-ES" sz="1800" dirty="0">
            <a:solidFill>
              <a:srgbClr val="2F2B20">
                <a:hueOff val="0"/>
                <a:satOff val="0"/>
                <a:lumOff val="0"/>
                <a:alphaOff val="0"/>
              </a:srgbClr>
            </a:solidFill>
            <a:latin typeface="Calibri"/>
            <a:ea typeface="+mn-ea"/>
            <a:cs typeface="+mn-cs"/>
          </a:endParaRPr>
        </a:p>
      </dgm:t>
    </dgm:pt>
    <dgm:pt modelId="{42021C30-B442-4D2E-8919-785FBDD6F118}" type="parTrans" cxnId="{F005586B-7ABF-407C-A2BA-4F02DDDCF380}">
      <dgm:prSet/>
      <dgm:spPr/>
      <dgm:t>
        <a:bodyPr/>
        <a:lstStyle/>
        <a:p>
          <a:endParaRPr lang="es-ES"/>
        </a:p>
      </dgm:t>
    </dgm:pt>
    <dgm:pt modelId="{FB8FD3AB-6C50-4890-A553-EF850216A6BF}" type="sibTrans" cxnId="{F005586B-7ABF-407C-A2BA-4F02DDDCF380}">
      <dgm:prSet/>
      <dgm:spPr/>
      <dgm:t>
        <a:bodyPr/>
        <a:lstStyle/>
        <a:p>
          <a:endParaRPr lang="es-ES"/>
        </a:p>
      </dgm:t>
    </dgm:pt>
    <dgm:pt modelId="{8F1946DE-A217-4F46-B499-33B9AF352132}">
      <dgm:prSet phldrT="[Texto]" custT="1"/>
      <dgm:spPr>
        <a:xfrm>
          <a:off x="6365100" y="1317983"/>
          <a:ext cx="1591275" cy="1100212"/>
        </a:xfrm>
        <a:noFill/>
        <a:ln>
          <a:noFill/>
        </a:ln>
        <a:effectLst/>
      </dgm:spPr>
      <dgm:t>
        <a:bodyPr/>
        <a:lstStyle/>
        <a:p>
          <a:r>
            <a:rPr lang="es-MX" sz="2000" b="1" dirty="0" smtClean="0">
              <a:solidFill>
                <a:srgbClr val="2F2B20">
                  <a:hueOff val="0"/>
                  <a:satOff val="0"/>
                  <a:lumOff val="0"/>
                  <a:alphaOff val="0"/>
                </a:srgbClr>
              </a:solidFill>
              <a:latin typeface="Calibri"/>
              <a:ea typeface="+mn-ea"/>
              <a:cs typeface="+mn-cs"/>
            </a:rPr>
            <a:t>2014</a:t>
          </a:r>
        </a:p>
        <a:p>
          <a:r>
            <a:rPr lang="es-MX" sz="1800" dirty="0" smtClean="0">
              <a:solidFill>
                <a:srgbClr val="2F2B20">
                  <a:hueOff val="0"/>
                  <a:satOff val="0"/>
                  <a:lumOff val="0"/>
                  <a:alphaOff val="0"/>
                </a:srgbClr>
              </a:solidFill>
              <a:latin typeface="Calibri"/>
              <a:ea typeface="+mn-ea"/>
              <a:cs typeface="+mn-cs"/>
            </a:rPr>
            <a:t>Reforma al Artículo 6 de la CPEUM</a:t>
          </a:r>
          <a:endParaRPr lang="es-ES" sz="1800" dirty="0">
            <a:solidFill>
              <a:srgbClr val="2F2B20">
                <a:hueOff val="0"/>
                <a:satOff val="0"/>
                <a:lumOff val="0"/>
                <a:alphaOff val="0"/>
              </a:srgbClr>
            </a:solidFill>
            <a:latin typeface="Calibri"/>
            <a:ea typeface="+mn-ea"/>
            <a:cs typeface="+mn-cs"/>
          </a:endParaRPr>
        </a:p>
      </dgm:t>
    </dgm:pt>
    <dgm:pt modelId="{56C3BBDD-2E5E-4EB2-998F-429AD7DD0C8F}" type="parTrans" cxnId="{28CEF860-757B-4A13-AA8B-6B22C6FC8400}">
      <dgm:prSet/>
      <dgm:spPr/>
      <dgm:t>
        <a:bodyPr/>
        <a:lstStyle/>
        <a:p>
          <a:endParaRPr lang="es-ES"/>
        </a:p>
      </dgm:t>
    </dgm:pt>
    <dgm:pt modelId="{3A0DB82A-FFC7-4AEC-A49B-D919477205FD}" type="sibTrans" cxnId="{28CEF860-757B-4A13-AA8B-6B22C6FC8400}">
      <dgm:prSet/>
      <dgm:spPr/>
      <dgm:t>
        <a:bodyPr/>
        <a:lstStyle/>
        <a:p>
          <a:endParaRPr lang="es-ES"/>
        </a:p>
      </dgm:t>
    </dgm:pt>
    <dgm:pt modelId="{C4067C14-E18A-419A-9990-6E8E3EBD990E}">
      <dgm:prSet/>
      <dgm:spPr/>
      <dgm:t>
        <a:bodyPr/>
        <a:lstStyle/>
        <a:p>
          <a:endParaRPr lang="es-MX"/>
        </a:p>
      </dgm:t>
    </dgm:pt>
    <dgm:pt modelId="{1F27B0C8-97B5-4B1D-B2F3-319809120ECA}" type="parTrans" cxnId="{41255879-6486-4F65-BA4E-4C546C8971B9}">
      <dgm:prSet/>
      <dgm:spPr/>
      <dgm:t>
        <a:bodyPr/>
        <a:lstStyle/>
        <a:p>
          <a:endParaRPr lang="es-ES"/>
        </a:p>
      </dgm:t>
    </dgm:pt>
    <dgm:pt modelId="{4C8862B1-EF4D-421F-9E86-ADAFB4982D49}" type="sibTrans" cxnId="{41255879-6486-4F65-BA4E-4C546C8971B9}">
      <dgm:prSet/>
      <dgm:spPr/>
      <dgm:t>
        <a:bodyPr/>
        <a:lstStyle/>
        <a:p>
          <a:endParaRPr lang="es-ES"/>
        </a:p>
      </dgm:t>
    </dgm:pt>
    <dgm:pt modelId="{E8254C9D-3990-4AD7-A6EA-D4C438B934E2}">
      <dgm:prSet/>
      <dgm:spPr/>
      <dgm:t>
        <a:bodyPr/>
        <a:lstStyle/>
        <a:p>
          <a:endParaRPr lang="es-MX"/>
        </a:p>
      </dgm:t>
    </dgm:pt>
    <dgm:pt modelId="{5EA6A634-E8AD-43A2-A9B8-CB1E77675AF2}" type="parTrans" cxnId="{F621D71B-DA3B-4492-B30D-D52F1AD938B8}">
      <dgm:prSet/>
      <dgm:spPr/>
      <dgm:t>
        <a:bodyPr/>
        <a:lstStyle/>
        <a:p>
          <a:endParaRPr lang="es-ES"/>
        </a:p>
      </dgm:t>
    </dgm:pt>
    <dgm:pt modelId="{7E67DBDE-C837-4B5D-8A9B-0A2ACCDEDEEA}" type="sibTrans" cxnId="{F621D71B-DA3B-4492-B30D-D52F1AD938B8}">
      <dgm:prSet/>
      <dgm:spPr/>
      <dgm:t>
        <a:bodyPr/>
        <a:lstStyle/>
        <a:p>
          <a:endParaRPr lang="es-ES"/>
        </a:p>
      </dgm:t>
    </dgm:pt>
    <dgm:pt modelId="{D843871A-A08F-4C38-97DC-FDC810355609}">
      <dgm:prSet/>
      <dgm:spPr/>
      <dgm:t>
        <a:bodyPr/>
        <a:lstStyle/>
        <a:p>
          <a:endParaRPr lang="es-MX"/>
        </a:p>
      </dgm:t>
    </dgm:pt>
    <dgm:pt modelId="{9A39CFE1-8798-4089-AEE7-1532B4D3DDF6}" type="parTrans" cxnId="{CBEE67F8-415F-488B-9660-FE3B46E92E74}">
      <dgm:prSet/>
      <dgm:spPr/>
      <dgm:t>
        <a:bodyPr/>
        <a:lstStyle/>
        <a:p>
          <a:endParaRPr lang="es-ES"/>
        </a:p>
      </dgm:t>
    </dgm:pt>
    <dgm:pt modelId="{81DB0325-9C34-406F-8F47-8E21F11EB402}" type="sibTrans" cxnId="{CBEE67F8-415F-488B-9660-FE3B46E92E74}">
      <dgm:prSet/>
      <dgm:spPr/>
      <dgm:t>
        <a:bodyPr/>
        <a:lstStyle/>
        <a:p>
          <a:endParaRPr lang="es-ES"/>
        </a:p>
      </dgm:t>
    </dgm:pt>
    <dgm:pt modelId="{6B06D8FA-6808-4A36-9A0E-AB234A9699D8}" type="pres">
      <dgm:prSet presAssocID="{99BE4052-5B95-47D2-80A0-832C966BB07E}" presName="arrowDiagram" presStyleCnt="0">
        <dgm:presLayoutVars>
          <dgm:chMax val="5"/>
          <dgm:dir/>
          <dgm:resizeHandles val="exact"/>
        </dgm:presLayoutVars>
      </dgm:prSet>
      <dgm:spPr/>
      <dgm:t>
        <a:bodyPr/>
        <a:lstStyle/>
        <a:p>
          <a:endParaRPr lang="es-MX"/>
        </a:p>
      </dgm:t>
    </dgm:pt>
    <dgm:pt modelId="{B2DD6DD7-3229-4667-B33B-5FDD062E0041}" type="pres">
      <dgm:prSet presAssocID="{99BE4052-5B95-47D2-80A0-832C966BB07E}" presName="arrow" presStyleLbl="bgShp" presStyleIdx="0" presStyleCnt="1" custLinFactNeighborX="905" custLinFactNeighborY="14016"/>
      <dgm:spPr>
        <a:xfrm>
          <a:off x="0" y="669861"/>
          <a:ext cx="7956376" cy="4972734"/>
        </a:xfrm>
        <a:prstGeom prst="swooshArrow">
          <a:avLst>
            <a:gd name="adj1" fmla="val 25000"/>
            <a:gd name="adj2" fmla="val 25000"/>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1"/>
          <a:tileRect/>
        </a:gradFill>
        <a:ln>
          <a:noFill/>
        </a:ln>
        <a:effectLst/>
      </dgm:spPr>
      <dgm:t>
        <a:bodyPr/>
        <a:lstStyle/>
        <a:p>
          <a:endParaRPr lang="es-MX"/>
        </a:p>
      </dgm:t>
    </dgm:pt>
    <dgm:pt modelId="{CCEA4FE7-A123-4DA6-8055-678346BC20EF}" type="pres">
      <dgm:prSet presAssocID="{99BE4052-5B95-47D2-80A0-832C966BB07E}" presName="arrowDiagram5" presStyleCnt="0"/>
      <dgm:spPr/>
      <dgm:t>
        <a:bodyPr/>
        <a:lstStyle/>
        <a:p>
          <a:endParaRPr lang="es-MX"/>
        </a:p>
      </dgm:t>
    </dgm:pt>
    <dgm:pt modelId="{728E5761-2993-4FBB-9003-EB9B1D47A6C8}" type="pres">
      <dgm:prSet presAssocID="{9469101C-DD37-4495-B22E-4B85F89E42AD}" presName="bullet5a" presStyleLbl="node1" presStyleIdx="0" presStyleCnt="5"/>
      <dgm:spPr>
        <a:xfrm>
          <a:off x="783703" y="3670608"/>
          <a:ext cx="182996" cy="182996"/>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gm:spPr>
      <dgm:t>
        <a:bodyPr/>
        <a:lstStyle/>
        <a:p>
          <a:endParaRPr lang="es-MX"/>
        </a:p>
      </dgm:t>
    </dgm:pt>
    <dgm:pt modelId="{BEFE491D-DF4A-4FAD-A11F-489B1CA0ACAF}" type="pres">
      <dgm:prSet presAssocID="{9469101C-DD37-4495-B22E-4B85F89E42AD}" presName="textBox5a" presStyleLbl="revTx" presStyleIdx="0" presStyleCnt="5" custScaleX="157540" custScaleY="225516" custLinFactNeighborX="-23576" custLinFactNeighborY="23235">
        <dgm:presLayoutVars>
          <dgm:bulletEnabled val="1"/>
        </dgm:presLayoutVars>
      </dgm:prSet>
      <dgm:spPr>
        <a:prstGeom prst="rect">
          <a:avLst/>
        </a:prstGeom>
      </dgm:spPr>
      <dgm:t>
        <a:bodyPr/>
        <a:lstStyle/>
        <a:p>
          <a:endParaRPr lang="es-MX"/>
        </a:p>
      </dgm:t>
    </dgm:pt>
    <dgm:pt modelId="{07B12F0B-7408-4A1E-ACF6-1443BE2267D0}" type="pres">
      <dgm:prSet presAssocID="{90A5A838-1E51-4A57-B559-48792497E63C}" presName="bullet5b" presStyleLbl="node1" presStyleIdx="1" presStyleCnt="5"/>
      <dgm:spPr>
        <a:xfrm>
          <a:off x="1774271" y="2718826"/>
          <a:ext cx="286429" cy="286429"/>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gm:spPr>
      <dgm:t>
        <a:bodyPr/>
        <a:lstStyle/>
        <a:p>
          <a:endParaRPr lang="es-MX"/>
        </a:p>
      </dgm:t>
    </dgm:pt>
    <dgm:pt modelId="{084644D4-F4F4-49C9-BC32-3DAFD990DF18}" type="pres">
      <dgm:prSet presAssocID="{90A5A838-1E51-4A57-B559-48792497E63C}" presName="textBox5b" presStyleLbl="revTx" presStyleIdx="1" presStyleCnt="5" custScaleY="119798">
        <dgm:presLayoutVars>
          <dgm:bulletEnabled val="1"/>
        </dgm:presLayoutVars>
      </dgm:prSet>
      <dgm:spPr>
        <a:prstGeom prst="rect">
          <a:avLst/>
        </a:prstGeom>
      </dgm:spPr>
      <dgm:t>
        <a:bodyPr/>
        <a:lstStyle/>
        <a:p>
          <a:endParaRPr lang="es-MX"/>
        </a:p>
      </dgm:t>
    </dgm:pt>
    <dgm:pt modelId="{ED854F2F-C069-4279-A73B-7B5725C67571}" type="pres">
      <dgm:prSet presAssocID="{B505BD44-647C-4CF3-897D-071A080EF537}" presName="bullet5c" presStyleLbl="node1" presStyleIdx="2" presStyleCnt="5"/>
      <dgm:spPr>
        <a:xfrm>
          <a:off x="3047292" y="1959987"/>
          <a:ext cx="381906" cy="381906"/>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gm:spPr>
      <dgm:t>
        <a:bodyPr/>
        <a:lstStyle/>
        <a:p>
          <a:endParaRPr lang="es-MX"/>
        </a:p>
      </dgm:t>
    </dgm:pt>
    <dgm:pt modelId="{B0282555-1BB9-4406-931F-83BD3394CE31}" type="pres">
      <dgm:prSet presAssocID="{B505BD44-647C-4CF3-897D-071A080EF537}" presName="textBox5c" presStyleLbl="revTx" presStyleIdx="2" presStyleCnt="5">
        <dgm:presLayoutVars>
          <dgm:bulletEnabled val="1"/>
        </dgm:presLayoutVars>
      </dgm:prSet>
      <dgm:spPr>
        <a:prstGeom prst="rect">
          <a:avLst/>
        </a:prstGeom>
      </dgm:spPr>
      <dgm:t>
        <a:bodyPr/>
        <a:lstStyle/>
        <a:p>
          <a:endParaRPr lang="es-MX"/>
        </a:p>
      </dgm:t>
    </dgm:pt>
    <dgm:pt modelId="{BAB94160-B5AB-4973-981A-35C7AB451F72}" type="pres">
      <dgm:prSet presAssocID="{2F298089-DCB0-4F47-9B83-1A938FED58A1}" presName="bullet5d" presStyleLbl="node1" presStyleIdx="3" presStyleCnt="5"/>
      <dgm:spPr>
        <a:xfrm>
          <a:off x="4527177" y="1367237"/>
          <a:ext cx="493295" cy="493295"/>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gm:spPr>
      <dgm:t>
        <a:bodyPr/>
        <a:lstStyle/>
        <a:p>
          <a:endParaRPr lang="es-MX"/>
        </a:p>
      </dgm:t>
    </dgm:pt>
    <dgm:pt modelId="{4E863043-7E9C-4E3A-83D6-2FC4681E5415}" type="pres">
      <dgm:prSet presAssocID="{2F298089-DCB0-4F47-9B83-1A938FED58A1}" presName="textBox5d" presStyleLbl="revTx" presStyleIdx="3" presStyleCnt="5">
        <dgm:presLayoutVars>
          <dgm:bulletEnabled val="1"/>
        </dgm:presLayoutVars>
      </dgm:prSet>
      <dgm:spPr>
        <a:prstGeom prst="rect">
          <a:avLst/>
        </a:prstGeom>
      </dgm:spPr>
      <dgm:t>
        <a:bodyPr/>
        <a:lstStyle/>
        <a:p>
          <a:endParaRPr lang="es-MX"/>
        </a:p>
      </dgm:t>
    </dgm:pt>
    <dgm:pt modelId="{1B96F810-6570-499A-B277-63E5F58FB961}" type="pres">
      <dgm:prSet presAssocID="{8F1946DE-A217-4F46-B499-33B9AF352132}" presName="bullet5e" presStyleLbl="node1" presStyleIdx="4" presStyleCnt="5"/>
      <dgm:spPr>
        <a:xfrm>
          <a:off x="6050823" y="971407"/>
          <a:ext cx="628553" cy="628553"/>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gm:spPr>
      <dgm:t>
        <a:bodyPr/>
        <a:lstStyle/>
        <a:p>
          <a:endParaRPr lang="es-MX"/>
        </a:p>
      </dgm:t>
    </dgm:pt>
    <dgm:pt modelId="{5CA3E101-5A8F-45B2-83BC-8ACCB9F7C282}" type="pres">
      <dgm:prSet presAssocID="{8F1946DE-A217-4F46-B499-33B9AF352132}" presName="textBox5e" presStyleLbl="revTx" presStyleIdx="4" presStyleCnt="5" custScaleY="30061" custLinFactNeighborX="6119" custLinFactNeighborY="-34087">
        <dgm:presLayoutVars>
          <dgm:bulletEnabled val="1"/>
        </dgm:presLayoutVars>
      </dgm:prSet>
      <dgm:spPr>
        <a:prstGeom prst="rect">
          <a:avLst/>
        </a:prstGeom>
      </dgm:spPr>
      <dgm:t>
        <a:bodyPr/>
        <a:lstStyle/>
        <a:p>
          <a:endParaRPr lang="es-ES"/>
        </a:p>
      </dgm:t>
    </dgm:pt>
  </dgm:ptLst>
  <dgm:cxnLst>
    <dgm:cxn modelId="{B8C6ABE6-0364-45AB-BFAF-85FCE4CD2C6A}" type="presOf" srcId="{99BE4052-5B95-47D2-80A0-832C966BB07E}" destId="{6B06D8FA-6808-4A36-9A0E-AB234A9699D8}" srcOrd="0" destOrd="0" presId="urn:microsoft.com/office/officeart/2005/8/layout/arrow2"/>
    <dgm:cxn modelId="{F031F66F-2FCF-4806-950E-B3C665E8F85E}" type="presOf" srcId="{8F1946DE-A217-4F46-B499-33B9AF352132}" destId="{5CA3E101-5A8F-45B2-83BC-8ACCB9F7C282}" srcOrd="0" destOrd="0" presId="urn:microsoft.com/office/officeart/2005/8/layout/arrow2"/>
    <dgm:cxn modelId="{943BB653-1859-4385-86D3-7993820A62B5}" srcId="{99BE4052-5B95-47D2-80A0-832C966BB07E}" destId="{B505BD44-647C-4CF3-897D-071A080EF537}" srcOrd="2" destOrd="0" parTransId="{F468577E-F1C2-4DAF-9B59-18DF03F5CDAF}" sibTransId="{3D0F86D0-C99F-4283-AEAC-24C9CDEC0EE5}"/>
    <dgm:cxn modelId="{232885D8-0E37-4CAF-8E6D-0B1DAC9A54F5}" srcId="{99BE4052-5B95-47D2-80A0-832C966BB07E}" destId="{9469101C-DD37-4495-B22E-4B85F89E42AD}" srcOrd="0" destOrd="0" parTransId="{BAB87CAA-A595-4C4F-B827-C066D54C9C8E}" sibTransId="{27D1AA11-6833-4B78-881E-F117B7CDEF6D}"/>
    <dgm:cxn modelId="{626FA4EE-3B5C-45EB-B40E-92AEC4E2AFBC}" type="presOf" srcId="{90A5A838-1E51-4A57-B559-48792497E63C}" destId="{084644D4-F4F4-49C9-BC32-3DAFD990DF18}" srcOrd="0" destOrd="0" presId="urn:microsoft.com/office/officeart/2005/8/layout/arrow2"/>
    <dgm:cxn modelId="{5EE4861F-D7DE-4185-84BA-0BA5C09DBC9D}" type="presOf" srcId="{9469101C-DD37-4495-B22E-4B85F89E42AD}" destId="{BEFE491D-DF4A-4FAD-A11F-489B1CA0ACAF}" srcOrd="0" destOrd="0" presId="urn:microsoft.com/office/officeart/2005/8/layout/arrow2"/>
    <dgm:cxn modelId="{28CEF860-757B-4A13-AA8B-6B22C6FC8400}" srcId="{99BE4052-5B95-47D2-80A0-832C966BB07E}" destId="{8F1946DE-A217-4F46-B499-33B9AF352132}" srcOrd="4" destOrd="0" parTransId="{56C3BBDD-2E5E-4EB2-998F-429AD7DD0C8F}" sibTransId="{3A0DB82A-FFC7-4AEC-A49B-D919477205FD}"/>
    <dgm:cxn modelId="{46652B3C-BB0B-4E92-8F25-24AC6F6498A5}" srcId="{99BE4052-5B95-47D2-80A0-832C966BB07E}" destId="{90A5A838-1E51-4A57-B559-48792497E63C}" srcOrd="1" destOrd="0" parTransId="{C2CB1456-D258-4A7F-8A36-05324D98C872}" sibTransId="{FF80432F-0AC9-4BA5-9DBE-26FC9754908A}"/>
    <dgm:cxn modelId="{F005586B-7ABF-407C-A2BA-4F02DDDCF380}" srcId="{99BE4052-5B95-47D2-80A0-832C966BB07E}" destId="{2F298089-DCB0-4F47-9B83-1A938FED58A1}" srcOrd="3" destOrd="0" parTransId="{42021C30-B442-4D2E-8919-785FBDD6F118}" sibTransId="{FB8FD3AB-6C50-4890-A553-EF850216A6BF}"/>
    <dgm:cxn modelId="{6098765F-3863-4521-877C-247EDD6C0E44}" type="presOf" srcId="{B505BD44-647C-4CF3-897D-071A080EF537}" destId="{B0282555-1BB9-4406-931F-83BD3394CE31}" srcOrd="0" destOrd="0" presId="urn:microsoft.com/office/officeart/2005/8/layout/arrow2"/>
    <dgm:cxn modelId="{CBEE67F8-415F-488B-9660-FE3B46E92E74}" srcId="{99BE4052-5B95-47D2-80A0-832C966BB07E}" destId="{D843871A-A08F-4C38-97DC-FDC810355609}" srcOrd="7" destOrd="0" parTransId="{9A39CFE1-8798-4089-AEE7-1532B4D3DDF6}" sibTransId="{81DB0325-9C34-406F-8F47-8E21F11EB402}"/>
    <dgm:cxn modelId="{F621D71B-DA3B-4492-B30D-D52F1AD938B8}" srcId="{99BE4052-5B95-47D2-80A0-832C966BB07E}" destId="{E8254C9D-3990-4AD7-A6EA-D4C438B934E2}" srcOrd="6" destOrd="0" parTransId="{5EA6A634-E8AD-43A2-A9B8-CB1E77675AF2}" sibTransId="{7E67DBDE-C837-4B5D-8A9B-0A2ACCDEDEEA}"/>
    <dgm:cxn modelId="{41255879-6486-4F65-BA4E-4C546C8971B9}" srcId="{99BE4052-5B95-47D2-80A0-832C966BB07E}" destId="{C4067C14-E18A-419A-9990-6E8E3EBD990E}" srcOrd="5" destOrd="0" parTransId="{1F27B0C8-97B5-4B1D-B2F3-319809120ECA}" sibTransId="{4C8862B1-EF4D-421F-9E86-ADAFB4982D49}"/>
    <dgm:cxn modelId="{84922664-C58C-4BC2-AB04-57FC0D76EDAA}" type="presOf" srcId="{2F298089-DCB0-4F47-9B83-1A938FED58A1}" destId="{4E863043-7E9C-4E3A-83D6-2FC4681E5415}" srcOrd="0" destOrd="0" presId="urn:microsoft.com/office/officeart/2005/8/layout/arrow2"/>
    <dgm:cxn modelId="{FE9E82F4-42C2-43FC-BC6F-E1D192F326DE}" type="presParOf" srcId="{6B06D8FA-6808-4A36-9A0E-AB234A9699D8}" destId="{B2DD6DD7-3229-4667-B33B-5FDD062E0041}" srcOrd="0" destOrd="0" presId="urn:microsoft.com/office/officeart/2005/8/layout/arrow2"/>
    <dgm:cxn modelId="{6B4077D1-800F-437D-B12D-B8A560B16387}" type="presParOf" srcId="{6B06D8FA-6808-4A36-9A0E-AB234A9699D8}" destId="{CCEA4FE7-A123-4DA6-8055-678346BC20EF}" srcOrd="1" destOrd="0" presId="urn:microsoft.com/office/officeart/2005/8/layout/arrow2"/>
    <dgm:cxn modelId="{880D3E06-87F9-4601-8B0D-7265A0B2C6C5}" type="presParOf" srcId="{CCEA4FE7-A123-4DA6-8055-678346BC20EF}" destId="{728E5761-2993-4FBB-9003-EB9B1D47A6C8}" srcOrd="0" destOrd="0" presId="urn:microsoft.com/office/officeart/2005/8/layout/arrow2"/>
    <dgm:cxn modelId="{19899481-E678-469B-A66F-9772D932E0B8}" type="presParOf" srcId="{CCEA4FE7-A123-4DA6-8055-678346BC20EF}" destId="{BEFE491D-DF4A-4FAD-A11F-489B1CA0ACAF}" srcOrd="1" destOrd="0" presId="urn:microsoft.com/office/officeart/2005/8/layout/arrow2"/>
    <dgm:cxn modelId="{CD3A4A5C-E088-42DC-B391-6783F8EC72CE}" type="presParOf" srcId="{CCEA4FE7-A123-4DA6-8055-678346BC20EF}" destId="{07B12F0B-7408-4A1E-ACF6-1443BE2267D0}" srcOrd="2" destOrd="0" presId="urn:microsoft.com/office/officeart/2005/8/layout/arrow2"/>
    <dgm:cxn modelId="{20B612B9-9DDF-426D-9FB9-F0424C586890}" type="presParOf" srcId="{CCEA4FE7-A123-4DA6-8055-678346BC20EF}" destId="{084644D4-F4F4-49C9-BC32-3DAFD990DF18}" srcOrd="3" destOrd="0" presId="urn:microsoft.com/office/officeart/2005/8/layout/arrow2"/>
    <dgm:cxn modelId="{57349FBD-EA69-432A-BFC0-7B429188E7DF}" type="presParOf" srcId="{CCEA4FE7-A123-4DA6-8055-678346BC20EF}" destId="{ED854F2F-C069-4279-A73B-7B5725C67571}" srcOrd="4" destOrd="0" presId="urn:microsoft.com/office/officeart/2005/8/layout/arrow2"/>
    <dgm:cxn modelId="{FA2A54F0-7D6F-4538-ABF9-E0DC4A9CAEC0}" type="presParOf" srcId="{CCEA4FE7-A123-4DA6-8055-678346BC20EF}" destId="{B0282555-1BB9-4406-931F-83BD3394CE31}" srcOrd="5" destOrd="0" presId="urn:microsoft.com/office/officeart/2005/8/layout/arrow2"/>
    <dgm:cxn modelId="{FD680DF3-4E52-43C4-8F13-F8D2D5009109}" type="presParOf" srcId="{CCEA4FE7-A123-4DA6-8055-678346BC20EF}" destId="{BAB94160-B5AB-4973-981A-35C7AB451F72}" srcOrd="6" destOrd="0" presId="urn:microsoft.com/office/officeart/2005/8/layout/arrow2"/>
    <dgm:cxn modelId="{8E322C4B-BA65-4DF9-8A33-D51D6156FB93}" type="presParOf" srcId="{CCEA4FE7-A123-4DA6-8055-678346BC20EF}" destId="{4E863043-7E9C-4E3A-83D6-2FC4681E5415}" srcOrd="7" destOrd="0" presId="urn:microsoft.com/office/officeart/2005/8/layout/arrow2"/>
    <dgm:cxn modelId="{57BFA313-E2E4-4FDA-AA41-13989D2A4DE1}" type="presParOf" srcId="{CCEA4FE7-A123-4DA6-8055-678346BC20EF}" destId="{1B96F810-6570-499A-B277-63E5F58FB961}" srcOrd="8" destOrd="0" presId="urn:microsoft.com/office/officeart/2005/8/layout/arrow2"/>
    <dgm:cxn modelId="{22CE1731-607B-4BC8-8BF4-D4A5E553E0E4}" type="presParOf" srcId="{CCEA4FE7-A123-4DA6-8055-678346BC20EF}" destId="{5CA3E101-5A8F-45B2-83BC-8ACCB9F7C282}" srcOrd="9" destOrd="0" presId="urn:microsoft.com/office/officeart/2005/8/layout/arrow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9A1DDC7B-9F34-43D5-8384-79DA9066BA11}" type="doc">
      <dgm:prSet loTypeId="urn:microsoft.com/office/officeart/2005/8/layout/hProcess9" loCatId="process" qsTypeId="urn:microsoft.com/office/officeart/2005/8/quickstyle/simple1" qsCatId="simple" csTypeId="urn:microsoft.com/office/officeart/2005/8/colors/accent1_2" csCatId="accent1" phldr="1"/>
      <dgm:spPr/>
    </dgm:pt>
    <dgm:pt modelId="{5837747A-AEDC-444C-9265-34A7429F9101}">
      <dgm:prSet phldrT="[Texto]" custT="1"/>
      <dgm:spPr/>
      <dgm:t>
        <a:bodyPr/>
        <a:lstStyle/>
        <a:p>
          <a:r>
            <a:rPr lang="es-MX" sz="1600" dirty="0" smtClean="0">
              <a:solidFill>
                <a:schemeClr val="tx2">
                  <a:lumMod val="90000"/>
                  <a:lumOff val="10000"/>
                </a:schemeClr>
              </a:solidFill>
            </a:rPr>
            <a:t>5 años</a:t>
          </a:r>
          <a:endParaRPr lang="es-MX" sz="1600" dirty="0"/>
        </a:p>
      </dgm:t>
    </dgm:pt>
    <dgm:pt modelId="{BFCEB3CE-9149-421C-8044-A96104FB9F9C}" type="parTrans" cxnId="{BA8E69AD-4565-42A6-96EC-24F5D67F6A79}">
      <dgm:prSet/>
      <dgm:spPr/>
      <dgm:t>
        <a:bodyPr/>
        <a:lstStyle/>
        <a:p>
          <a:endParaRPr lang="es-MX"/>
        </a:p>
      </dgm:t>
    </dgm:pt>
    <dgm:pt modelId="{E34D26B8-E6E1-4175-AADC-6AEEE615EA60}" type="sibTrans" cxnId="{BA8E69AD-4565-42A6-96EC-24F5D67F6A79}">
      <dgm:prSet/>
      <dgm:spPr/>
      <dgm:t>
        <a:bodyPr/>
        <a:lstStyle/>
        <a:p>
          <a:endParaRPr lang="es-MX"/>
        </a:p>
      </dgm:t>
    </dgm:pt>
    <dgm:pt modelId="{1C793BF9-5AD7-458F-9DF2-51B5DDB78A07}">
      <dgm:prSet phldrT="[Texto]" custT="1"/>
      <dgm:spPr/>
      <dgm:t>
        <a:bodyPr/>
        <a:lstStyle/>
        <a:p>
          <a:r>
            <a:rPr lang="es-MX" sz="1600" dirty="0" smtClean="0">
              <a:solidFill>
                <a:schemeClr val="tx2">
                  <a:lumMod val="90000"/>
                  <a:lumOff val="10000"/>
                </a:schemeClr>
              </a:solidFill>
            </a:rPr>
            <a:t>Excepcionalmente 5 años más, con autorización de su Comité</a:t>
          </a:r>
          <a:endParaRPr lang="es-MX" sz="1600" dirty="0"/>
        </a:p>
      </dgm:t>
    </dgm:pt>
    <dgm:pt modelId="{4D29DC92-084B-4B50-93A7-43538173ACE6}" type="parTrans" cxnId="{F7DB0C15-B272-46B0-85BA-60DB91F9CBC2}">
      <dgm:prSet/>
      <dgm:spPr/>
      <dgm:t>
        <a:bodyPr/>
        <a:lstStyle/>
        <a:p>
          <a:endParaRPr lang="es-MX"/>
        </a:p>
      </dgm:t>
    </dgm:pt>
    <dgm:pt modelId="{2F36D863-A17B-4D64-8A9A-B8E42AC8DC5D}" type="sibTrans" cxnId="{F7DB0C15-B272-46B0-85BA-60DB91F9CBC2}">
      <dgm:prSet/>
      <dgm:spPr/>
      <dgm:t>
        <a:bodyPr/>
        <a:lstStyle/>
        <a:p>
          <a:endParaRPr lang="es-MX"/>
        </a:p>
      </dgm:t>
    </dgm:pt>
    <dgm:pt modelId="{420FAF00-35A5-45F7-8835-A3CDCA565310}">
      <dgm:prSet phldrT="[Texto]" custT="1"/>
      <dgm:spPr/>
      <dgm:t>
        <a:bodyPr/>
        <a:lstStyle/>
        <a:p>
          <a:r>
            <a:rPr lang="es-MX" sz="1600" dirty="0" smtClean="0">
              <a:solidFill>
                <a:schemeClr val="tx2">
                  <a:lumMod val="90000"/>
                  <a:lumOff val="10000"/>
                </a:schemeClr>
              </a:solidFill>
            </a:rPr>
            <a:t>Siempre y cuando se justifiquen que subsisten las causas que dieron origen a su clasificación</a:t>
          </a:r>
          <a:endParaRPr lang="es-MX" sz="1600" dirty="0"/>
        </a:p>
      </dgm:t>
    </dgm:pt>
    <dgm:pt modelId="{BFC4EB59-B127-4D7E-A84F-6D0250A6ACCF}" type="parTrans" cxnId="{1F4DF9A5-BABE-47E2-A8EB-E0E8DA1B0D51}">
      <dgm:prSet/>
      <dgm:spPr/>
      <dgm:t>
        <a:bodyPr/>
        <a:lstStyle/>
        <a:p>
          <a:endParaRPr lang="es-MX"/>
        </a:p>
      </dgm:t>
    </dgm:pt>
    <dgm:pt modelId="{8CA3A21B-D391-4651-80A3-84E15D3E8ACC}" type="sibTrans" cxnId="{1F4DF9A5-BABE-47E2-A8EB-E0E8DA1B0D51}">
      <dgm:prSet/>
      <dgm:spPr/>
      <dgm:t>
        <a:bodyPr/>
        <a:lstStyle/>
        <a:p>
          <a:endParaRPr lang="es-MX"/>
        </a:p>
      </dgm:t>
    </dgm:pt>
    <dgm:pt modelId="{E147604C-9A13-4267-AB72-45E75C430899}">
      <dgm:prSet phldrT="[Texto]" custT="1"/>
      <dgm:spPr/>
      <dgm:t>
        <a:bodyPr/>
        <a:lstStyle/>
        <a:p>
          <a:r>
            <a:rPr lang="es-MX" sz="1600" dirty="0" smtClean="0">
              <a:solidFill>
                <a:schemeClr val="tx2">
                  <a:lumMod val="90000"/>
                  <a:lumOff val="10000"/>
                </a:schemeClr>
              </a:solidFill>
            </a:rPr>
            <a:t>Se debe aplicar la prueba de daño</a:t>
          </a:r>
          <a:endParaRPr lang="es-MX" sz="1600" dirty="0"/>
        </a:p>
      </dgm:t>
    </dgm:pt>
    <dgm:pt modelId="{2FD71F92-C08E-46A7-B93C-8D6BFF189C51}" type="parTrans" cxnId="{D8D654D6-EAD3-4382-AC4F-84A6D7EF0E17}">
      <dgm:prSet/>
      <dgm:spPr/>
      <dgm:t>
        <a:bodyPr/>
        <a:lstStyle/>
        <a:p>
          <a:endParaRPr lang="es-MX"/>
        </a:p>
      </dgm:t>
    </dgm:pt>
    <dgm:pt modelId="{1994D2C6-D950-4348-88E6-A69FE6DD5253}" type="sibTrans" cxnId="{D8D654D6-EAD3-4382-AC4F-84A6D7EF0E17}">
      <dgm:prSet/>
      <dgm:spPr/>
      <dgm:t>
        <a:bodyPr/>
        <a:lstStyle/>
        <a:p>
          <a:endParaRPr lang="es-MX"/>
        </a:p>
      </dgm:t>
    </dgm:pt>
    <dgm:pt modelId="{A75A5524-9374-45CD-84C8-3EFA7C72113A}" type="pres">
      <dgm:prSet presAssocID="{9A1DDC7B-9F34-43D5-8384-79DA9066BA11}" presName="CompostProcess" presStyleCnt="0">
        <dgm:presLayoutVars>
          <dgm:dir/>
          <dgm:resizeHandles val="exact"/>
        </dgm:presLayoutVars>
      </dgm:prSet>
      <dgm:spPr/>
    </dgm:pt>
    <dgm:pt modelId="{04630EA5-CAD1-4691-9CEE-0201792A71BC}" type="pres">
      <dgm:prSet presAssocID="{9A1DDC7B-9F34-43D5-8384-79DA9066BA11}" presName="arrow" presStyleLbl="bgShp" presStyleIdx="0" presStyleCnt="1" custScaleX="117647"/>
      <dgm:spPr/>
    </dgm:pt>
    <dgm:pt modelId="{25A94275-09DC-4F26-8A23-23BD9822A1A5}" type="pres">
      <dgm:prSet presAssocID="{9A1DDC7B-9F34-43D5-8384-79DA9066BA11}" presName="linearProcess" presStyleCnt="0"/>
      <dgm:spPr/>
    </dgm:pt>
    <dgm:pt modelId="{06308E9F-B005-4819-834D-4805E23D5131}" type="pres">
      <dgm:prSet presAssocID="{5837747A-AEDC-444C-9265-34A7429F9101}" presName="textNode" presStyleLbl="node1" presStyleIdx="0" presStyleCnt="4">
        <dgm:presLayoutVars>
          <dgm:bulletEnabled val="1"/>
        </dgm:presLayoutVars>
      </dgm:prSet>
      <dgm:spPr/>
      <dgm:t>
        <a:bodyPr/>
        <a:lstStyle/>
        <a:p>
          <a:endParaRPr lang="es-MX"/>
        </a:p>
      </dgm:t>
    </dgm:pt>
    <dgm:pt modelId="{795C11D9-B0D4-4CC2-8454-08B4BD528E30}" type="pres">
      <dgm:prSet presAssocID="{E34D26B8-E6E1-4175-AADC-6AEEE615EA60}" presName="sibTrans" presStyleCnt="0"/>
      <dgm:spPr/>
    </dgm:pt>
    <dgm:pt modelId="{0437FBC4-D18F-4364-8AEA-29C3121E17D5}" type="pres">
      <dgm:prSet presAssocID="{1C793BF9-5AD7-458F-9DF2-51B5DDB78A07}" presName="textNode" presStyleLbl="node1" presStyleIdx="1" presStyleCnt="4" custScaleX="116139">
        <dgm:presLayoutVars>
          <dgm:bulletEnabled val="1"/>
        </dgm:presLayoutVars>
      </dgm:prSet>
      <dgm:spPr/>
      <dgm:t>
        <a:bodyPr/>
        <a:lstStyle/>
        <a:p>
          <a:endParaRPr lang="es-MX"/>
        </a:p>
      </dgm:t>
    </dgm:pt>
    <dgm:pt modelId="{66481653-E08C-4625-B98C-7EFCC670BCEC}" type="pres">
      <dgm:prSet presAssocID="{2F36D863-A17B-4D64-8A9A-B8E42AC8DC5D}" presName="sibTrans" presStyleCnt="0"/>
      <dgm:spPr/>
    </dgm:pt>
    <dgm:pt modelId="{C97E21D5-C40D-43CA-AC0A-AFB1A3C91B0D}" type="pres">
      <dgm:prSet presAssocID="{420FAF00-35A5-45F7-8835-A3CDCA565310}" presName="textNode" presStyleLbl="node1" presStyleIdx="2" presStyleCnt="4" custScaleX="161731">
        <dgm:presLayoutVars>
          <dgm:bulletEnabled val="1"/>
        </dgm:presLayoutVars>
      </dgm:prSet>
      <dgm:spPr/>
      <dgm:t>
        <a:bodyPr/>
        <a:lstStyle/>
        <a:p>
          <a:endParaRPr lang="es-MX"/>
        </a:p>
      </dgm:t>
    </dgm:pt>
    <dgm:pt modelId="{4B3A2C82-8A0F-47B0-BE96-98558A440BD9}" type="pres">
      <dgm:prSet presAssocID="{8CA3A21B-D391-4651-80A3-84E15D3E8ACC}" presName="sibTrans" presStyleCnt="0"/>
      <dgm:spPr/>
    </dgm:pt>
    <dgm:pt modelId="{C2456500-BA2E-483F-84AA-D250FAABD01D}" type="pres">
      <dgm:prSet presAssocID="{E147604C-9A13-4267-AB72-45E75C430899}" presName="textNode" presStyleLbl="node1" presStyleIdx="3" presStyleCnt="4">
        <dgm:presLayoutVars>
          <dgm:bulletEnabled val="1"/>
        </dgm:presLayoutVars>
      </dgm:prSet>
      <dgm:spPr/>
      <dgm:t>
        <a:bodyPr/>
        <a:lstStyle/>
        <a:p>
          <a:endParaRPr lang="es-MX"/>
        </a:p>
      </dgm:t>
    </dgm:pt>
  </dgm:ptLst>
  <dgm:cxnLst>
    <dgm:cxn modelId="{CB28CBFE-1D48-47F2-A20B-FD89371BD6FC}" type="presOf" srcId="{9A1DDC7B-9F34-43D5-8384-79DA9066BA11}" destId="{A75A5524-9374-45CD-84C8-3EFA7C72113A}" srcOrd="0" destOrd="0" presId="urn:microsoft.com/office/officeart/2005/8/layout/hProcess9"/>
    <dgm:cxn modelId="{D8D654D6-EAD3-4382-AC4F-84A6D7EF0E17}" srcId="{9A1DDC7B-9F34-43D5-8384-79DA9066BA11}" destId="{E147604C-9A13-4267-AB72-45E75C430899}" srcOrd="3" destOrd="0" parTransId="{2FD71F92-C08E-46A7-B93C-8D6BFF189C51}" sibTransId="{1994D2C6-D950-4348-88E6-A69FE6DD5253}"/>
    <dgm:cxn modelId="{4768672C-92B0-4187-B7B4-B622EE2DDEBC}" type="presOf" srcId="{1C793BF9-5AD7-458F-9DF2-51B5DDB78A07}" destId="{0437FBC4-D18F-4364-8AEA-29C3121E17D5}" srcOrd="0" destOrd="0" presId="urn:microsoft.com/office/officeart/2005/8/layout/hProcess9"/>
    <dgm:cxn modelId="{1F4DF9A5-BABE-47E2-A8EB-E0E8DA1B0D51}" srcId="{9A1DDC7B-9F34-43D5-8384-79DA9066BA11}" destId="{420FAF00-35A5-45F7-8835-A3CDCA565310}" srcOrd="2" destOrd="0" parTransId="{BFC4EB59-B127-4D7E-A84F-6D0250A6ACCF}" sibTransId="{8CA3A21B-D391-4651-80A3-84E15D3E8ACC}"/>
    <dgm:cxn modelId="{228E8E3F-67F3-4D10-B526-C4838997B046}" type="presOf" srcId="{5837747A-AEDC-444C-9265-34A7429F9101}" destId="{06308E9F-B005-4819-834D-4805E23D5131}" srcOrd="0" destOrd="0" presId="urn:microsoft.com/office/officeart/2005/8/layout/hProcess9"/>
    <dgm:cxn modelId="{BA8E69AD-4565-42A6-96EC-24F5D67F6A79}" srcId="{9A1DDC7B-9F34-43D5-8384-79DA9066BA11}" destId="{5837747A-AEDC-444C-9265-34A7429F9101}" srcOrd="0" destOrd="0" parTransId="{BFCEB3CE-9149-421C-8044-A96104FB9F9C}" sibTransId="{E34D26B8-E6E1-4175-AADC-6AEEE615EA60}"/>
    <dgm:cxn modelId="{EAF14134-3EDE-45EA-8063-828E4965F677}" type="presOf" srcId="{420FAF00-35A5-45F7-8835-A3CDCA565310}" destId="{C97E21D5-C40D-43CA-AC0A-AFB1A3C91B0D}" srcOrd="0" destOrd="0" presId="urn:microsoft.com/office/officeart/2005/8/layout/hProcess9"/>
    <dgm:cxn modelId="{B537B550-CDD7-417C-A352-2715BE3BFD6F}" type="presOf" srcId="{E147604C-9A13-4267-AB72-45E75C430899}" destId="{C2456500-BA2E-483F-84AA-D250FAABD01D}" srcOrd="0" destOrd="0" presId="urn:microsoft.com/office/officeart/2005/8/layout/hProcess9"/>
    <dgm:cxn modelId="{F7DB0C15-B272-46B0-85BA-60DB91F9CBC2}" srcId="{9A1DDC7B-9F34-43D5-8384-79DA9066BA11}" destId="{1C793BF9-5AD7-458F-9DF2-51B5DDB78A07}" srcOrd="1" destOrd="0" parTransId="{4D29DC92-084B-4B50-93A7-43538173ACE6}" sibTransId="{2F36D863-A17B-4D64-8A9A-B8E42AC8DC5D}"/>
    <dgm:cxn modelId="{BC6FD15B-85F4-488F-B53C-D13080F83C47}" type="presParOf" srcId="{A75A5524-9374-45CD-84C8-3EFA7C72113A}" destId="{04630EA5-CAD1-4691-9CEE-0201792A71BC}" srcOrd="0" destOrd="0" presId="urn:microsoft.com/office/officeart/2005/8/layout/hProcess9"/>
    <dgm:cxn modelId="{D516E00E-D0B5-4CBA-9E84-F52174C6EF1C}" type="presParOf" srcId="{A75A5524-9374-45CD-84C8-3EFA7C72113A}" destId="{25A94275-09DC-4F26-8A23-23BD9822A1A5}" srcOrd="1" destOrd="0" presId="urn:microsoft.com/office/officeart/2005/8/layout/hProcess9"/>
    <dgm:cxn modelId="{838C634E-5726-4ACC-A83E-4D30FE29914D}" type="presParOf" srcId="{25A94275-09DC-4F26-8A23-23BD9822A1A5}" destId="{06308E9F-B005-4819-834D-4805E23D5131}" srcOrd="0" destOrd="0" presId="urn:microsoft.com/office/officeart/2005/8/layout/hProcess9"/>
    <dgm:cxn modelId="{01B8ADFB-4EFB-4AA7-A2CF-9C9A665C930A}" type="presParOf" srcId="{25A94275-09DC-4F26-8A23-23BD9822A1A5}" destId="{795C11D9-B0D4-4CC2-8454-08B4BD528E30}" srcOrd="1" destOrd="0" presId="urn:microsoft.com/office/officeart/2005/8/layout/hProcess9"/>
    <dgm:cxn modelId="{9D80BB4C-DD91-44ED-BFAF-156A4E98E9EF}" type="presParOf" srcId="{25A94275-09DC-4F26-8A23-23BD9822A1A5}" destId="{0437FBC4-D18F-4364-8AEA-29C3121E17D5}" srcOrd="2" destOrd="0" presId="urn:microsoft.com/office/officeart/2005/8/layout/hProcess9"/>
    <dgm:cxn modelId="{F30E82D6-DB01-4712-9954-5085DA2C7038}" type="presParOf" srcId="{25A94275-09DC-4F26-8A23-23BD9822A1A5}" destId="{66481653-E08C-4625-B98C-7EFCC670BCEC}" srcOrd="3" destOrd="0" presId="urn:microsoft.com/office/officeart/2005/8/layout/hProcess9"/>
    <dgm:cxn modelId="{849784C1-22BE-47EF-821F-816575D52A6E}" type="presParOf" srcId="{25A94275-09DC-4F26-8A23-23BD9822A1A5}" destId="{C97E21D5-C40D-43CA-AC0A-AFB1A3C91B0D}" srcOrd="4" destOrd="0" presId="urn:microsoft.com/office/officeart/2005/8/layout/hProcess9"/>
    <dgm:cxn modelId="{91925993-AAD4-4921-B207-B47FF8D2081D}" type="presParOf" srcId="{25A94275-09DC-4F26-8A23-23BD9822A1A5}" destId="{4B3A2C82-8A0F-47B0-BE96-98558A440BD9}" srcOrd="5" destOrd="0" presId="urn:microsoft.com/office/officeart/2005/8/layout/hProcess9"/>
    <dgm:cxn modelId="{261BF8C0-AF60-4B90-ACC6-EC321919B958}" type="presParOf" srcId="{25A94275-09DC-4F26-8A23-23BD9822A1A5}" destId="{C2456500-BA2E-483F-84AA-D250FAABD01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604C0D2-0D02-4AB8-B5BD-3D32D0A321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A82DABED-DCAA-475B-AC46-1802571E610E}">
      <dgm:prSet phldrT="[Texto]"/>
      <dgm:spPr/>
      <dgm:t>
        <a:bodyPr/>
        <a:lstStyle/>
        <a:p>
          <a:r>
            <a:rPr lang="es-MX" dirty="0">
              <a:solidFill>
                <a:schemeClr val="tx2">
                  <a:lumMod val="90000"/>
                  <a:lumOff val="10000"/>
                </a:schemeClr>
              </a:solidFill>
            </a:rPr>
            <a:t>Fracción II</a:t>
          </a:r>
        </a:p>
      </dgm:t>
    </dgm:pt>
    <dgm:pt modelId="{981EBDBC-BC38-44C6-A8DB-81903A5C484E}" type="parTrans" cxnId="{826FBB33-8C82-46D3-AB70-EBD4D2222119}">
      <dgm:prSet/>
      <dgm:spPr/>
      <dgm:t>
        <a:bodyPr/>
        <a:lstStyle/>
        <a:p>
          <a:endParaRPr lang="es-MX"/>
        </a:p>
      </dgm:t>
    </dgm:pt>
    <dgm:pt modelId="{BD2250E1-8B40-4A3B-9E9E-BAE383DBB79A}" type="sibTrans" cxnId="{826FBB33-8C82-46D3-AB70-EBD4D2222119}">
      <dgm:prSet/>
      <dgm:spPr/>
      <dgm:t>
        <a:bodyPr/>
        <a:lstStyle/>
        <a:p>
          <a:endParaRPr lang="es-MX"/>
        </a:p>
      </dgm:t>
    </dgm:pt>
    <dgm:pt modelId="{0B068A74-8821-4A99-B336-FE09E4E09EC4}">
      <dgm:prSet phldrT="[Texto]"/>
      <dgm:spPr/>
      <dgm:t>
        <a:bodyPr/>
        <a:lstStyle/>
        <a:p>
          <a:r>
            <a:rPr lang="es-MX" dirty="0"/>
            <a:t> </a:t>
          </a:r>
          <a:r>
            <a:rPr lang="es-MX" dirty="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p>
      </dgm:t>
    </dgm:pt>
    <dgm:pt modelId="{EB7E70EC-A7C3-4523-A56E-429480644E4F}" type="parTrans" cxnId="{F5AAFC45-2669-41F3-A541-58851DEA8F27}">
      <dgm:prSet/>
      <dgm:spPr/>
      <dgm:t>
        <a:bodyPr/>
        <a:lstStyle/>
        <a:p>
          <a:endParaRPr lang="es-MX"/>
        </a:p>
      </dgm:t>
    </dgm:pt>
    <dgm:pt modelId="{B1B74685-F427-4417-9F96-1CEA3EA4F542}" type="sibTrans" cxnId="{F5AAFC45-2669-41F3-A541-58851DEA8F27}">
      <dgm:prSet/>
      <dgm:spPr/>
      <dgm:t>
        <a:bodyPr/>
        <a:lstStyle/>
        <a:p>
          <a:endParaRPr lang="es-MX"/>
        </a:p>
      </dgm:t>
    </dgm:pt>
    <dgm:pt modelId="{54F6F37D-425D-4E59-822E-DF0413299470}">
      <dgm:prSet phldrT="[Texto]"/>
      <dgm:spPr/>
      <dgm:t>
        <a:bodyPr/>
        <a:lstStyle/>
        <a:p>
          <a:r>
            <a:rPr lang="es-MX" dirty="0">
              <a:solidFill>
                <a:schemeClr val="tx2">
                  <a:lumMod val="90000"/>
                  <a:lumOff val="10000"/>
                </a:schemeClr>
              </a:solidFill>
            </a:rPr>
            <a:t>Fracción VIII</a:t>
          </a:r>
        </a:p>
      </dgm:t>
    </dgm:pt>
    <dgm:pt modelId="{7B6DC9B9-1497-4B40-BEA0-D996772E02B6}" type="parTrans" cxnId="{FB735ABA-2BE9-4B00-91E4-0043DDEF1570}">
      <dgm:prSet/>
      <dgm:spPr/>
      <dgm:t>
        <a:bodyPr/>
        <a:lstStyle/>
        <a:p>
          <a:endParaRPr lang="es-MX"/>
        </a:p>
      </dgm:t>
    </dgm:pt>
    <dgm:pt modelId="{B00BA877-48B6-462A-909F-8F5F50B00F9A}" type="sibTrans" cxnId="{FB735ABA-2BE9-4B00-91E4-0043DDEF1570}">
      <dgm:prSet/>
      <dgm:spPr/>
      <dgm:t>
        <a:bodyPr/>
        <a:lstStyle/>
        <a:p>
          <a:endParaRPr lang="es-MX"/>
        </a:p>
      </dgm:t>
    </dgm:pt>
    <dgm:pt modelId="{33670F0D-3A2C-4269-9DA7-5158DE0FDD02}">
      <dgm:prSet phldrT="[Texto]"/>
      <dgm:spPr/>
      <dgm:t>
        <a:bodyPr/>
        <a:lstStyle/>
        <a:p>
          <a:r>
            <a:rPr lang="es-MX" dirty="0"/>
            <a:t> Solicitar y autorizar la ampliación del plazo de reserva de la información a que se refiere la Ley.</a:t>
          </a:r>
        </a:p>
      </dgm:t>
    </dgm:pt>
    <dgm:pt modelId="{FCA4A84B-49E8-474D-A646-D36CE089D355}" type="parTrans" cxnId="{7D04FCF7-44F2-4853-8D90-76FF24003933}">
      <dgm:prSet/>
      <dgm:spPr/>
      <dgm:t>
        <a:bodyPr/>
        <a:lstStyle/>
        <a:p>
          <a:endParaRPr lang="es-MX"/>
        </a:p>
      </dgm:t>
    </dgm:pt>
    <dgm:pt modelId="{1BED6548-7BD0-475B-B1A8-D0CA57F029DD}" type="sibTrans" cxnId="{7D04FCF7-44F2-4853-8D90-76FF24003933}">
      <dgm:prSet/>
      <dgm:spPr/>
      <dgm:t>
        <a:bodyPr/>
        <a:lstStyle/>
        <a:p>
          <a:endParaRPr lang="es-MX"/>
        </a:p>
      </dgm:t>
    </dgm:pt>
    <dgm:pt modelId="{4695F4F7-FAD8-4D67-81F5-D25A06211C83}" type="pres">
      <dgm:prSet presAssocID="{F604C0D2-0D02-4AB8-B5BD-3D32D0A321A3}" presName="linearFlow" presStyleCnt="0">
        <dgm:presLayoutVars>
          <dgm:dir/>
          <dgm:animLvl val="lvl"/>
          <dgm:resizeHandles val="exact"/>
        </dgm:presLayoutVars>
      </dgm:prSet>
      <dgm:spPr/>
      <dgm:t>
        <a:bodyPr/>
        <a:lstStyle/>
        <a:p>
          <a:endParaRPr lang="es-MX"/>
        </a:p>
      </dgm:t>
    </dgm:pt>
    <dgm:pt modelId="{A0C83773-75E3-45FB-B1EA-C63C690FA2A4}" type="pres">
      <dgm:prSet presAssocID="{A82DABED-DCAA-475B-AC46-1802571E610E}" presName="composite" presStyleCnt="0"/>
      <dgm:spPr/>
    </dgm:pt>
    <dgm:pt modelId="{88B6F4CD-5210-4CFC-A528-997A83B104C6}" type="pres">
      <dgm:prSet presAssocID="{A82DABED-DCAA-475B-AC46-1802571E610E}" presName="parentText" presStyleLbl="alignNode1" presStyleIdx="0" presStyleCnt="2">
        <dgm:presLayoutVars>
          <dgm:chMax val="1"/>
          <dgm:bulletEnabled val="1"/>
        </dgm:presLayoutVars>
      </dgm:prSet>
      <dgm:spPr/>
      <dgm:t>
        <a:bodyPr/>
        <a:lstStyle/>
        <a:p>
          <a:endParaRPr lang="es-MX"/>
        </a:p>
      </dgm:t>
    </dgm:pt>
    <dgm:pt modelId="{69044B30-DD71-4698-A2EA-048CEE691788}" type="pres">
      <dgm:prSet presAssocID="{A82DABED-DCAA-475B-AC46-1802571E610E}" presName="descendantText" presStyleLbl="alignAcc1" presStyleIdx="0" presStyleCnt="2">
        <dgm:presLayoutVars>
          <dgm:bulletEnabled val="1"/>
        </dgm:presLayoutVars>
      </dgm:prSet>
      <dgm:spPr/>
      <dgm:t>
        <a:bodyPr/>
        <a:lstStyle/>
        <a:p>
          <a:endParaRPr lang="es-MX"/>
        </a:p>
      </dgm:t>
    </dgm:pt>
    <dgm:pt modelId="{CCA1EAE9-CE65-4561-9BC2-12CC6541FE59}" type="pres">
      <dgm:prSet presAssocID="{BD2250E1-8B40-4A3B-9E9E-BAE383DBB79A}" presName="sp" presStyleCnt="0"/>
      <dgm:spPr/>
    </dgm:pt>
    <dgm:pt modelId="{FF5119FF-0FD5-4AC4-A0B2-1FE8A853D575}" type="pres">
      <dgm:prSet presAssocID="{54F6F37D-425D-4E59-822E-DF0413299470}" presName="composite" presStyleCnt="0"/>
      <dgm:spPr/>
    </dgm:pt>
    <dgm:pt modelId="{AA25C568-B69E-479E-9116-B54BF3296613}" type="pres">
      <dgm:prSet presAssocID="{54F6F37D-425D-4E59-822E-DF0413299470}" presName="parentText" presStyleLbl="alignNode1" presStyleIdx="1" presStyleCnt="2">
        <dgm:presLayoutVars>
          <dgm:chMax val="1"/>
          <dgm:bulletEnabled val="1"/>
        </dgm:presLayoutVars>
      </dgm:prSet>
      <dgm:spPr/>
      <dgm:t>
        <a:bodyPr/>
        <a:lstStyle/>
        <a:p>
          <a:endParaRPr lang="es-MX"/>
        </a:p>
      </dgm:t>
    </dgm:pt>
    <dgm:pt modelId="{D8B5B879-11E6-480A-A924-C1D710724170}" type="pres">
      <dgm:prSet presAssocID="{54F6F37D-425D-4E59-822E-DF0413299470}" presName="descendantText" presStyleLbl="alignAcc1" presStyleIdx="1" presStyleCnt="2">
        <dgm:presLayoutVars>
          <dgm:bulletEnabled val="1"/>
        </dgm:presLayoutVars>
      </dgm:prSet>
      <dgm:spPr/>
      <dgm:t>
        <a:bodyPr/>
        <a:lstStyle/>
        <a:p>
          <a:endParaRPr lang="es-MX"/>
        </a:p>
      </dgm:t>
    </dgm:pt>
  </dgm:ptLst>
  <dgm:cxnLst>
    <dgm:cxn modelId="{FB735ABA-2BE9-4B00-91E4-0043DDEF1570}" srcId="{F604C0D2-0D02-4AB8-B5BD-3D32D0A321A3}" destId="{54F6F37D-425D-4E59-822E-DF0413299470}" srcOrd="1" destOrd="0" parTransId="{7B6DC9B9-1497-4B40-BEA0-D996772E02B6}" sibTransId="{B00BA877-48B6-462A-909F-8F5F50B00F9A}"/>
    <dgm:cxn modelId="{799F3845-2EAB-4463-B175-84B676D0F993}" type="presOf" srcId="{A82DABED-DCAA-475B-AC46-1802571E610E}" destId="{88B6F4CD-5210-4CFC-A528-997A83B104C6}" srcOrd="0" destOrd="0" presId="urn:microsoft.com/office/officeart/2005/8/layout/chevron2"/>
    <dgm:cxn modelId="{F5AAFC45-2669-41F3-A541-58851DEA8F27}" srcId="{A82DABED-DCAA-475B-AC46-1802571E610E}" destId="{0B068A74-8821-4A99-B336-FE09E4E09EC4}" srcOrd="0" destOrd="0" parTransId="{EB7E70EC-A7C3-4523-A56E-429480644E4F}" sibTransId="{B1B74685-F427-4417-9F96-1CEA3EA4F542}"/>
    <dgm:cxn modelId="{7D04FCF7-44F2-4853-8D90-76FF24003933}" srcId="{54F6F37D-425D-4E59-822E-DF0413299470}" destId="{33670F0D-3A2C-4269-9DA7-5158DE0FDD02}" srcOrd="0" destOrd="0" parTransId="{FCA4A84B-49E8-474D-A646-D36CE089D355}" sibTransId="{1BED6548-7BD0-475B-B1A8-D0CA57F029DD}"/>
    <dgm:cxn modelId="{56ED8698-5D9B-4FDA-83DE-CB31FDA97AA7}" type="presOf" srcId="{F604C0D2-0D02-4AB8-B5BD-3D32D0A321A3}" destId="{4695F4F7-FAD8-4D67-81F5-D25A06211C83}" srcOrd="0" destOrd="0" presId="urn:microsoft.com/office/officeart/2005/8/layout/chevron2"/>
    <dgm:cxn modelId="{02458367-16F7-441E-A2CE-71366D8ED967}" type="presOf" srcId="{33670F0D-3A2C-4269-9DA7-5158DE0FDD02}" destId="{D8B5B879-11E6-480A-A924-C1D710724170}" srcOrd="0" destOrd="0" presId="urn:microsoft.com/office/officeart/2005/8/layout/chevron2"/>
    <dgm:cxn modelId="{E79B3916-1572-4DC3-B5BE-2143BB82C64D}" type="presOf" srcId="{54F6F37D-425D-4E59-822E-DF0413299470}" destId="{AA25C568-B69E-479E-9116-B54BF3296613}" srcOrd="0" destOrd="0" presId="urn:microsoft.com/office/officeart/2005/8/layout/chevron2"/>
    <dgm:cxn modelId="{826FBB33-8C82-46D3-AB70-EBD4D2222119}" srcId="{F604C0D2-0D02-4AB8-B5BD-3D32D0A321A3}" destId="{A82DABED-DCAA-475B-AC46-1802571E610E}" srcOrd="0" destOrd="0" parTransId="{981EBDBC-BC38-44C6-A8DB-81903A5C484E}" sibTransId="{BD2250E1-8B40-4A3B-9E9E-BAE383DBB79A}"/>
    <dgm:cxn modelId="{523DC1EB-8A47-48FA-B4F0-BFD7413BA0F7}" type="presOf" srcId="{0B068A74-8821-4A99-B336-FE09E4E09EC4}" destId="{69044B30-DD71-4698-A2EA-048CEE691788}" srcOrd="0" destOrd="0" presId="urn:microsoft.com/office/officeart/2005/8/layout/chevron2"/>
    <dgm:cxn modelId="{074CCE19-C2B7-4507-9972-3D62A33E4A68}" type="presParOf" srcId="{4695F4F7-FAD8-4D67-81F5-D25A06211C83}" destId="{A0C83773-75E3-45FB-B1EA-C63C690FA2A4}" srcOrd="0" destOrd="0" presId="urn:microsoft.com/office/officeart/2005/8/layout/chevron2"/>
    <dgm:cxn modelId="{08383507-4D77-43A5-809E-A6D5D16E5CB6}" type="presParOf" srcId="{A0C83773-75E3-45FB-B1EA-C63C690FA2A4}" destId="{88B6F4CD-5210-4CFC-A528-997A83B104C6}" srcOrd="0" destOrd="0" presId="urn:microsoft.com/office/officeart/2005/8/layout/chevron2"/>
    <dgm:cxn modelId="{9901CD70-46E1-45AC-92A2-BE15974D8AF3}" type="presParOf" srcId="{A0C83773-75E3-45FB-B1EA-C63C690FA2A4}" destId="{69044B30-DD71-4698-A2EA-048CEE691788}" srcOrd="1" destOrd="0" presId="urn:microsoft.com/office/officeart/2005/8/layout/chevron2"/>
    <dgm:cxn modelId="{23796138-E1EA-410A-A880-0A79DFB8AC4D}" type="presParOf" srcId="{4695F4F7-FAD8-4D67-81F5-D25A06211C83}" destId="{CCA1EAE9-CE65-4561-9BC2-12CC6541FE59}" srcOrd="1" destOrd="0" presId="urn:microsoft.com/office/officeart/2005/8/layout/chevron2"/>
    <dgm:cxn modelId="{9D65CA33-4B64-49D9-893B-3BDD78B515E7}" type="presParOf" srcId="{4695F4F7-FAD8-4D67-81F5-D25A06211C83}" destId="{FF5119FF-0FD5-4AC4-A0B2-1FE8A853D575}" srcOrd="2" destOrd="0" presId="urn:microsoft.com/office/officeart/2005/8/layout/chevron2"/>
    <dgm:cxn modelId="{401C5658-9256-4535-8186-A7C128F05F2D}" type="presParOf" srcId="{FF5119FF-0FD5-4AC4-A0B2-1FE8A853D575}" destId="{AA25C568-B69E-479E-9116-B54BF3296613}" srcOrd="0" destOrd="0" presId="urn:microsoft.com/office/officeart/2005/8/layout/chevron2"/>
    <dgm:cxn modelId="{DAB9FD63-E421-41CE-8990-DD58F171AD52}" type="presParOf" srcId="{FF5119FF-0FD5-4AC4-A0B2-1FE8A853D575}" destId="{D8B5B879-11E6-480A-A924-C1D7107241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DFEE1DA-4AFC-499E-95B6-B3849582C31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2A2D3DAA-B5BF-4E6A-88DD-38D58662C58E}">
      <dgm:prSet phldrT="[Texto]" custT="1"/>
      <dgm:spPr/>
      <dgm:t>
        <a:bodyPr/>
        <a:lstStyle/>
        <a:p>
          <a:r>
            <a:rPr lang="es-MX" sz="1400" dirty="0" smtClean="0">
              <a:solidFill>
                <a:schemeClr val="bg2">
                  <a:lumMod val="10000"/>
                </a:schemeClr>
              </a:solidFill>
            </a:rPr>
            <a:t>La falta de respuesta a las solicitudes de información en los plazos</a:t>
          </a:r>
          <a:endParaRPr lang="es-MX" sz="1400" dirty="0">
            <a:solidFill>
              <a:schemeClr val="bg2">
                <a:lumMod val="10000"/>
              </a:schemeClr>
            </a:solidFill>
          </a:endParaRPr>
        </a:p>
      </dgm:t>
    </dgm:pt>
    <dgm:pt modelId="{47771F06-E425-41C6-AC12-4E97C25CF18D}" type="parTrans" cxnId="{5B3C8504-A2B4-4A09-A8BB-CECEF4A4E242}">
      <dgm:prSet/>
      <dgm:spPr/>
      <dgm:t>
        <a:bodyPr/>
        <a:lstStyle/>
        <a:p>
          <a:endParaRPr lang="es-MX"/>
        </a:p>
      </dgm:t>
    </dgm:pt>
    <dgm:pt modelId="{130F745F-2C7B-47E6-AB1F-D919D9632071}" type="sibTrans" cxnId="{5B3C8504-A2B4-4A09-A8BB-CECEF4A4E242}">
      <dgm:prSet/>
      <dgm:spPr/>
      <dgm:t>
        <a:bodyPr/>
        <a:lstStyle/>
        <a:p>
          <a:endParaRPr lang="es-MX"/>
        </a:p>
      </dgm:t>
    </dgm:pt>
    <dgm:pt modelId="{A1F01268-BBE3-47A3-AC6C-14FE8D29F76D}">
      <dgm:prSet phldrT="[Texto]" custT="1"/>
      <dgm:spPr/>
      <dgm:t>
        <a:bodyPr/>
        <a:lstStyle/>
        <a:p>
          <a:r>
            <a:rPr lang="es-MX" sz="1200" dirty="0" smtClean="0">
              <a:solidFill>
                <a:schemeClr val="bg2">
                  <a:lumMod val="10000"/>
                </a:schemeClr>
              </a:solidFill>
            </a:rPr>
            <a:t>Incumplir los plazos de atención previstos en la Ley</a:t>
          </a:r>
          <a:endParaRPr lang="es-MX" sz="1200" dirty="0">
            <a:solidFill>
              <a:schemeClr val="bg2">
                <a:lumMod val="10000"/>
              </a:schemeClr>
            </a:solidFill>
          </a:endParaRPr>
        </a:p>
      </dgm:t>
    </dgm:pt>
    <dgm:pt modelId="{FD0E90A8-FA6B-4F72-A715-9EB3644337BA}" type="parTrans" cxnId="{46155E58-2698-4E51-B184-54BAB30DFDA5}">
      <dgm:prSet/>
      <dgm:spPr/>
      <dgm:t>
        <a:bodyPr/>
        <a:lstStyle/>
        <a:p>
          <a:endParaRPr lang="es-MX"/>
        </a:p>
      </dgm:t>
    </dgm:pt>
    <dgm:pt modelId="{CB1EB6F6-B4FB-4B3F-84D8-7E9CB14E09AF}" type="sibTrans" cxnId="{46155E58-2698-4E51-B184-54BAB30DFDA5}">
      <dgm:prSet/>
      <dgm:spPr/>
      <dgm:t>
        <a:bodyPr/>
        <a:lstStyle/>
        <a:p>
          <a:endParaRPr lang="es-MX"/>
        </a:p>
      </dgm:t>
    </dgm:pt>
    <dgm:pt modelId="{F8F6105F-92BA-4837-B597-F9BD63AF8D23}">
      <dgm:prSet phldrT="[Texto]" custT="1"/>
      <dgm:spPr/>
      <dgm:t>
        <a:bodyPr/>
        <a:lstStyle/>
        <a:p>
          <a:r>
            <a:rPr lang="es-MX" sz="1200" dirty="0" smtClean="0">
              <a:solidFill>
                <a:schemeClr val="bg2">
                  <a:lumMod val="10000"/>
                </a:schemeClr>
              </a:solidFill>
            </a:rPr>
            <a:t>No actualizar la información correspondiente a las obligaciones de transparencia en los plazos previstos en la presente Ley</a:t>
          </a:r>
          <a:endParaRPr lang="es-MX" sz="1200" dirty="0">
            <a:solidFill>
              <a:schemeClr val="bg2">
                <a:lumMod val="10000"/>
              </a:schemeClr>
            </a:solidFill>
          </a:endParaRPr>
        </a:p>
      </dgm:t>
    </dgm:pt>
    <dgm:pt modelId="{CBFBB0CB-25A9-4C71-BF7A-72DCF7B9635B}" type="parTrans" cxnId="{A6B2C8C2-A638-4C17-90ED-5BB28429EB13}">
      <dgm:prSet/>
      <dgm:spPr/>
      <dgm:t>
        <a:bodyPr/>
        <a:lstStyle/>
        <a:p>
          <a:endParaRPr lang="es-MX"/>
        </a:p>
      </dgm:t>
    </dgm:pt>
    <dgm:pt modelId="{F1F485F1-87E6-4594-B21C-8B1C25AE51D2}" type="sibTrans" cxnId="{A6B2C8C2-A638-4C17-90ED-5BB28429EB13}">
      <dgm:prSet/>
      <dgm:spPr/>
      <dgm:t>
        <a:bodyPr/>
        <a:lstStyle/>
        <a:p>
          <a:endParaRPr lang="es-MX"/>
        </a:p>
      </dgm:t>
    </dgm:pt>
    <dgm:pt modelId="{F76A48EE-6ABE-4805-A36C-AA89D01D521E}">
      <dgm:prSet phldrT="[Texto]" custT="1"/>
      <dgm:spPr/>
      <dgm:t>
        <a:bodyPr/>
        <a:lstStyle/>
        <a:p>
          <a:r>
            <a:rPr lang="es-MX" sz="1200" dirty="0" smtClean="0">
              <a:solidFill>
                <a:schemeClr val="bg2">
                  <a:lumMod val="10000"/>
                </a:schemeClr>
              </a:solidFill>
            </a:rPr>
            <a:t>Declarar con dolo o negligencia la inexistencia de información cuando el sujeto obligado deba generarla, derivado del ejercicio de sus facultades, competencias o funciones</a:t>
          </a:r>
          <a:endParaRPr lang="es-MX" sz="1200" dirty="0">
            <a:solidFill>
              <a:schemeClr val="bg2">
                <a:lumMod val="10000"/>
              </a:schemeClr>
            </a:solidFill>
          </a:endParaRPr>
        </a:p>
      </dgm:t>
    </dgm:pt>
    <dgm:pt modelId="{C978C441-729B-4F4E-B2B6-B9691FF8F231}" type="parTrans" cxnId="{BBE43F2A-DDDA-4893-9F12-1EA7063E4385}">
      <dgm:prSet/>
      <dgm:spPr/>
      <dgm:t>
        <a:bodyPr/>
        <a:lstStyle/>
        <a:p>
          <a:endParaRPr lang="es-MX"/>
        </a:p>
      </dgm:t>
    </dgm:pt>
    <dgm:pt modelId="{325CFD0A-54E0-4CC4-8D0F-613E239E4DEE}" type="sibTrans" cxnId="{BBE43F2A-DDDA-4893-9F12-1EA7063E4385}">
      <dgm:prSet/>
      <dgm:spPr/>
      <dgm:t>
        <a:bodyPr/>
        <a:lstStyle/>
        <a:p>
          <a:endParaRPr lang="es-MX"/>
        </a:p>
      </dgm:t>
    </dgm:pt>
    <dgm:pt modelId="{D16C5CD9-4668-499C-8227-20337B9D5B2C}">
      <dgm:prSet phldrT="[Texto]" custT="1"/>
      <dgm:spPr/>
      <dgm:t>
        <a:bodyPr/>
        <a:lstStyle/>
        <a:p>
          <a:r>
            <a:rPr lang="es-MX" sz="1200" dirty="0" smtClean="0">
              <a:solidFill>
                <a:schemeClr val="bg2">
                  <a:lumMod val="10000"/>
                </a:schemeClr>
              </a:solidFill>
            </a:rPr>
            <a:t>Usar, sustraer, divulgar, ocultar, alterar, mutilar, destruir o inutilizar, total o parcialmente, sin causa legítima…” “…la información que se encuentre bajo la custodia de los sujetos obligados y de sus servidores públicos o a la cual tengan acceso o conocimiento con motivo de su empleo, cargo o comisión.</a:t>
          </a:r>
          <a:endParaRPr lang="es-MX" sz="1200" dirty="0">
            <a:solidFill>
              <a:schemeClr val="bg2">
                <a:lumMod val="10000"/>
              </a:schemeClr>
            </a:solidFill>
          </a:endParaRPr>
        </a:p>
      </dgm:t>
    </dgm:pt>
    <dgm:pt modelId="{9AAD697C-B8F1-4433-9CCF-379FCB846ECD}" type="parTrans" cxnId="{A5B830FD-9FD8-439E-88C9-B60454D3A492}">
      <dgm:prSet/>
      <dgm:spPr/>
      <dgm:t>
        <a:bodyPr/>
        <a:lstStyle/>
        <a:p>
          <a:endParaRPr lang="es-MX"/>
        </a:p>
      </dgm:t>
    </dgm:pt>
    <dgm:pt modelId="{99616DF2-2C91-4579-A360-B50B381DEA0C}" type="sibTrans" cxnId="{A5B830FD-9FD8-439E-88C9-B60454D3A492}">
      <dgm:prSet/>
      <dgm:spPr/>
      <dgm:t>
        <a:bodyPr/>
        <a:lstStyle/>
        <a:p>
          <a:endParaRPr lang="es-MX"/>
        </a:p>
      </dgm:t>
    </dgm:pt>
    <dgm:pt modelId="{0ED426CA-18D3-486C-86D3-76C0B929BE5B}">
      <dgm:prSet phldrT="[Texto]" custT="1"/>
      <dgm:spPr/>
      <dgm:t>
        <a:bodyPr/>
        <a:lstStyle/>
        <a:p>
          <a:r>
            <a:rPr lang="es-MX" sz="1200" dirty="0" smtClean="0">
              <a:solidFill>
                <a:schemeClr val="bg2">
                  <a:lumMod val="10000"/>
                </a:schemeClr>
              </a:solidFill>
            </a:rPr>
            <a:t>Actuar con negligencia, dolo o mala fe durante la sustanciación de las solicitudes en materia de acceso a la información</a:t>
          </a:r>
          <a:endParaRPr lang="es-MX" sz="1200" dirty="0">
            <a:solidFill>
              <a:schemeClr val="bg2">
                <a:lumMod val="10000"/>
              </a:schemeClr>
            </a:solidFill>
          </a:endParaRPr>
        </a:p>
      </dgm:t>
    </dgm:pt>
    <dgm:pt modelId="{45A56553-9FF2-4FD4-A21E-D0BDD62C2D8B}" type="parTrans" cxnId="{F5B23FD6-26EE-49EE-BBE5-17435E6111CB}">
      <dgm:prSet/>
      <dgm:spPr/>
      <dgm:t>
        <a:bodyPr/>
        <a:lstStyle/>
        <a:p>
          <a:endParaRPr lang="es-MX"/>
        </a:p>
      </dgm:t>
    </dgm:pt>
    <dgm:pt modelId="{8404829D-CB62-4A93-88E1-68FDF0FE01AC}" type="sibTrans" cxnId="{F5B23FD6-26EE-49EE-BBE5-17435E6111CB}">
      <dgm:prSet/>
      <dgm:spPr/>
      <dgm:t>
        <a:bodyPr/>
        <a:lstStyle/>
        <a:p>
          <a:endParaRPr lang="es-MX"/>
        </a:p>
      </dgm:t>
    </dgm:pt>
    <dgm:pt modelId="{A77AB982-9CA7-4DD0-AE49-94EFD747C61C}">
      <dgm:prSet phldrT="[Texto]" custT="1"/>
      <dgm:spPr/>
      <dgm:t>
        <a:bodyPr/>
        <a:lstStyle/>
        <a:p>
          <a:r>
            <a:rPr lang="es-MX" sz="1200" dirty="0" smtClean="0">
              <a:solidFill>
                <a:schemeClr val="bg2">
                  <a:lumMod val="10000"/>
                </a:schemeClr>
              </a:solidFill>
            </a:rPr>
            <a:t>No difundir la información relativa a las obligaciones de transparencia</a:t>
          </a:r>
          <a:endParaRPr lang="es-MX" sz="1200" dirty="0">
            <a:solidFill>
              <a:schemeClr val="bg2">
                <a:lumMod val="10000"/>
              </a:schemeClr>
            </a:solidFill>
          </a:endParaRPr>
        </a:p>
      </dgm:t>
    </dgm:pt>
    <dgm:pt modelId="{C610E1EC-A2AF-421C-A9ED-5FFC3DD8C124}" type="parTrans" cxnId="{D0AF7422-8CFE-4ED6-827D-98BC73E3CFB3}">
      <dgm:prSet/>
      <dgm:spPr/>
      <dgm:t>
        <a:bodyPr/>
        <a:lstStyle/>
        <a:p>
          <a:endParaRPr lang="es-MX"/>
        </a:p>
      </dgm:t>
    </dgm:pt>
    <dgm:pt modelId="{8D607F6D-9426-445A-8872-2B2908527513}" type="sibTrans" cxnId="{D0AF7422-8CFE-4ED6-827D-98BC73E3CFB3}">
      <dgm:prSet/>
      <dgm:spPr/>
      <dgm:t>
        <a:bodyPr/>
        <a:lstStyle/>
        <a:p>
          <a:endParaRPr lang="es-MX"/>
        </a:p>
      </dgm:t>
    </dgm:pt>
    <dgm:pt modelId="{AB234CC7-8FA7-4D54-B3ED-F574F651B4C1}">
      <dgm:prSet phldrT="[Texto]" custT="1"/>
      <dgm:spPr/>
      <dgm:t>
        <a:bodyPr/>
        <a:lstStyle/>
        <a:p>
          <a:r>
            <a:rPr lang="es-MX" sz="1200" dirty="0" smtClean="0">
              <a:solidFill>
                <a:schemeClr val="bg2">
                  <a:lumMod val="10000"/>
                </a:schemeClr>
              </a:solidFill>
            </a:rPr>
            <a:t>Entregar información incomprensible, incompleta, en un formato no accesible, una modalidad de envío o de entrega diferente a la solicitada previamente por el usuario en su solicitud de acceso a la información</a:t>
          </a:r>
          <a:endParaRPr lang="es-MX" sz="1200" dirty="0">
            <a:solidFill>
              <a:schemeClr val="bg2">
                <a:lumMod val="10000"/>
              </a:schemeClr>
            </a:solidFill>
          </a:endParaRPr>
        </a:p>
      </dgm:t>
    </dgm:pt>
    <dgm:pt modelId="{D96BA1F4-313A-45A6-824D-76EBE1AF8B11}" type="parTrans" cxnId="{37362B19-3029-44CD-89FA-55349BEC459F}">
      <dgm:prSet/>
      <dgm:spPr/>
      <dgm:t>
        <a:bodyPr/>
        <a:lstStyle/>
        <a:p>
          <a:endParaRPr lang="es-MX"/>
        </a:p>
      </dgm:t>
    </dgm:pt>
    <dgm:pt modelId="{D874FA89-E7FC-4E89-AAB7-57077EF05B54}" type="sibTrans" cxnId="{37362B19-3029-44CD-89FA-55349BEC459F}">
      <dgm:prSet/>
      <dgm:spPr/>
      <dgm:t>
        <a:bodyPr/>
        <a:lstStyle/>
        <a:p>
          <a:endParaRPr lang="es-MX"/>
        </a:p>
      </dgm:t>
    </dgm:pt>
    <dgm:pt modelId="{1206901D-2FD9-467B-80BA-31B11760D4D2}">
      <dgm:prSet phldrT="[Texto]" custT="1"/>
      <dgm:spPr/>
      <dgm:t>
        <a:bodyPr/>
        <a:lstStyle/>
        <a:p>
          <a:r>
            <a:rPr lang="es-MX" sz="1200" dirty="0" smtClean="0">
              <a:solidFill>
                <a:schemeClr val="bg2">
                  <a:lumMod val="10000"/>
                </a:schemeClr>
              </a:solidFill>
            </a:rPr>
            <a:t>Declarar la inexistencia de la información cuando exista total o parcialmente en sus archivos</a:t>
          </a:r>
          <a:endParaRPr lang="es-MX" sz="1200" dirty="0">
            <a:solidFill>
              <a:schemeClr val="bg2">
                <a:lumMod val="10000"/>
              </a:schemeClr>
            </a:solidFill>
          </a:endParaRPr>
        </a:p>
      </dgm:t>
    </dgm:pt>
    <dgm:pt modelId="{E273B121-7CCC-4EAC-AC79-2453918EE3B3}" type="parTrans" cxnId="{267223BD-748F-4B91-8212-934A138A17EC}">
      <dgm:prSet/>
      <dgm:spPr/>
      <dgm:t>
        <a:bodyPr/>
        <a:lstStyle/>
        <a:p>
          <a:endParaRPr lang="es-MX"/>
        </a:p>
      </dgm:t>
    </dgm:pt>
    <dgm:pt modelId="{D6F5FD86-DDBA-474B-AC44-8FD91953360C}" type="sibTrans" cxnId="{267223BD-748F-4B91-8212-934A138A17EC}">
      <dgm:prSet/>
      <dgm:spPr/>
      <dgm:t>
        <a:bodyPr/>
        <a:lstStyle/>
        <a:p>
          <a:endParaRPr lang="es-MX"/>
        </a:p>
      </dgm:t>
    </dgm:pt>
    <dgm:pt modelId="{7E35BD23-E075-4728-A511-456FE73E1163}" type="pres">
      <dgm:prSet presAssocID="{8DFEE1DA-4AFC-499E-95B6-B3849582C31B}" presName="Name0" presStyleCnt="0">
        <dgm:presLayoutVars>
          <dgm:dir/>
          <dgm:resizeHandles/>
        </dgm:presLayoutVars>
      </dgm:prSet>
      <dgm:spPr/>
      <dgm:t>
        <a:bodyPr/>
        <a:lstStyle/>
        <a:p>
          <a:endParaRPr lang="es-MX"/>
        </a:p>
      </dgm:t>
    </dgm:pt>
    <dgm:pt modelId="{AD0574F7-8E02-4296-AB40-AABA2D5985D8}" type="pres">
      <dgm:prSet presAssocID="{2A2D3DAA-B5BF-4E6A-88DD-38D58662C58E}" presName="compNode" presStyleCnt="0"/>
      <dgm:spPr/>
    </dgm:pt>
    <dgm:pt modelId="{D8596EBE-86C5-4453-9E42-4D5E7A2E42FA}" type="pres">
      <dgm:prSet presAssocID="{2A2D3DAA-B5BF-4E6A-88DD-38D58662C58E}" presName="dummyConnPt" presStyleCnt="0"/>
      <dgm:spPr/>
    </dgm:pt>
    <dgm:pt modelId="{05A410EE-C5DF-4140-BEA1-F07F806DE2F0}" type="pres">
      <dgm:prSet presAssocID="{2A2D3DAA-B5BF-4E6A-88DD-38D58662C58E}" presName="node" presStyleLbl="node1" presStyleIdx="0" presStyleCnt="9" custScaleX="111885">
        <dgm:presLayoutVars>
          <dgm:bulletEnabled val="1"/>
        </dgm:presLayoutVars>
      </dgm:prSet>
      <dgm:spPr/>
      <dgm:t>
        <a:bodyPr/>
        <a:lstStyle/>
        <a:p>
          <a:endParaRPr lang="es-MX"/>
        </a:p>
      </dgm:t>
    </dgm:pt>
    <dgm:pt modelId="{9E1BBEA1-E9B6-4046-8258-DBC766A02594}" type="pres">
      <dgm:prSet presAssocID="{130F745F-2C7B-47E6-AB1F-D919D9632071}" presName="sibTrans" presStyleLbl="bgSibTrans2D1" presStyleIdx="0" presStyleCnt="8"/>
      <dgm:spPr/>
      <dgm:t>
        <a:bodyPr/>
        <a:lstStyle/>
        <a:p>
          <a:endParaRPr lang="es-MX"/>
        </a:p>
      </dgm:t>
    </dgm:pt>
    <dgm:pt modelId="{2FCDD1CA-9775-410C-979A-51BF4F013137}" type="pres">
      <dgm:prSet presAssocID="{A1F01268-BBE3-47A3-AC6C-14FE8D29F76D}" presName="compNode" presStyleCnt="0"/>
      <dgm:spPr/>
    </dgm:pt>
    <dgm:pt modelId="{AFF18BF4-8CCF-48E1-89E7-1E28267781E9}" type="pres">
      <dgm:prSet presAssocID="{A1F01268-BBE3-47A3-AC6C-14FE8D29F76D}" presName="dummyConnPt" presStyleCnt="0"/>
      <dgm:spPr/>
    </dgm:pt>
    <dgm:pt modelId="{B3DD3224-7800-412A-A5E0-E41C83487EE8}" type="pres">
      <dgm:prSet presAssocID="{A1F01268-BBE3-47A3-AC6C-14FE8D29F76D}" presName="node" presStyleLbl="node1" presStyleIdx="1" presStyleCnt="9" custScaleX="113483" custScaleY="122885">
        <dgm:presLayoutVars>
          <dgm:bulletEnabled val="1"/>
        </dgm:presLayoutVars>
      </dgm:prSet>
      <dgm:spPr/>
      <dgm:t>
        <a:bodyPr/>
        <a:lstStyle/>
        <a:p>
          <a:endParaRPr lang="es-MX"/>
        </a:p>
      </dgm:t>
    </dgm:pt>
    <dgm:pt modelId="{0ED2A691-E97F-4242-945B-4A25F7A5FE6B}" type="pres">
      <dgm:prSet presAssocID="{CB1EB6F6-B4FB-4B3F-84D8-7E9CB14E09AF}" presName="sibTrans" presStyleLbl="bgSibTrans2D1" presStyleIdx="1" presStyleCnt="8"/>
      <dgm:spPr/>
      <dgm:t>
        <a:bodyPr/>
        <a:lstStyle/>
        <a:p>
          <a:endParaRPr lang="es-MX"/>
        </a:p>
      </dgm:t>
    </dgm:pt>
    <dgm:pt modelId="{62EA2542-86A0-4674-A3A1-5EFC8931ACA7}" type="pres">
      <dgm:prSet presAssocID="{F8F6105F-92BA-4837-B597-F9BD63AF8D23}" presName="compNode" presStyleCnt="0"/>
      <dgm:spPr/>
    </dgm:pt>
    <dgm:pt modelId="{09AAE1A7-4B49-41B5-8357-6C2370B22706}" type="pres">
      <dgm:prSet presAssocID="{F8F6105F-92BA-4837-B597-F9BD63AF8D23}" presName="dummyConnPt" presStyleCnt="0"/>
      <dgm:spPr/>
    </dgm:pt>
    <dgm:pt modelId="{C9142150-8393-4392-85E7-78DB7E397648}" type="pres">
      <dgm:prSet presAssocID="{F8F6105F-92BA-4837-B597-F9BD63AF8D23}" presName="node" presStyleLbl="node1" presStyleIdx="2" presStyleCnt="9" custScaleX="114153" custScaleY="151329">
        <dgm:presLayoutVars>
          <dgm:bulletEnabled val="1"/>
        </dgm:presLayoutVars>
      </dgm:prSet>
      <dgm:spPr/>
      <dgm:t>
        <a:bodyPr/>
        <a:lstStyle/>
        <a:p>
          <a:endParaRPr lang="es-MX"/>
        </a:p>
      </dgm:t>
    </dgm:pt>
    <dgm:pt modelId="{062BF423-C176-4149-9B37-FE498C865B63}" type="pres">
      <dgm:prSet presAssocID="{F1F485F1-87E6-4594-B21C-8B1C25AE51D2}" presName="sibTrans" presStyleLbl="bgSibTrans2D1" presStyleIdx="2" presStyleCnt="8"/>
      <dgm:spPr/>
      <dgm:t>
        <a:bodyPr/>
        <a:lstStyle/>
        <a:p>
          <a:endParaRPr lang="es-MX"/>
        </a:p>
      </dgm:t>
    </dgm:pt>
    <dgm:pt modelId="{B1CC9EA7-E42B-4C9B-9E9E-A2891A856C5E}" type="pres">
      <dgm:prSet presAssocID="{F76A48EE-6ABE-4805-A36C-AA89D01D521E}" presName="compNode" presStyleCnt="0"/>
      <dgm:spPr/>
    </dgm:pt>
    <dgm:pt modelId="{21C03AEC-DF99-4AD1-8BD3-A0008BB21D38}" type="pres">
      <dgm:prSet presAssocID="{F76A48EE-6ABE-4805-A36C-AA89D01D521E}" presName="dummyConnPt" presStyleCnt="0"/>
      <dgm:spPr/>
    </dgm:pt>
    <dgm:pt modelId="{376C0F4A-1B36-4153-9791-690615539A72}" type="pres">
      <dgm:prSet presAssocID="{F76A48EE-6ABE-4805-A36C-AA89D01D521E}" presName="node" presStyleLbl="node1" presStyleIdx="3" presStyleCnt="9" custScaleX="132542" custScaleY="142576">
        <dgm:presLayoutVars>
          <dgm:bulletEnabled val="1"/>
        </dgm:presLayoutVars>
      </dgm:prSet>
      <dgm:spPr/>
      <dgm:t>
        <a:bodyPr/>
        <a:lstStyle/>
        <a:p>
          <a:endParaRPr lang="es-MX"/>
        </a:p>
      </dgm:t>
    </dgm:pt>
    <dgm:pt modelId="{9C80D0BB-327D-4743-9D56-996F48A9D2A0}" type="pres">
      <dgm:prSet presAssocID="{325CFD0A-54E0-4CC4-8D0F-613E239E4DEE}" presName="sibTrans" presStyleLbl="bgSibTrans2D1" presStyleIdx="3" presStyleCnt="8"/>
      <dgm:spPr/>
      <dgm:t>
        <a:bodyPr/>
        <a:lstStyle/>
        <a:p>
          <a:endParaRPr lang="es-MX"/>
        </a:p>
      </dgm:t>
    </dgm:pt>
    <dgm:pt modelId="{21848176-C641-4553-B3ED-20FAA15671A5}" type="pres">
      <dgm:prSet presAssocID="{D16C5CD9-4668-499C-8227-20337B9D5B2C}" presName="compNode" presStyleCnt="0"/>
      <dgm:spPr/>
    </dgm:pt>
    <dgm:pt modelId="{B8236A1F-2429-49FC-A41E-394ED48F2620}" type="pres">
      <dgm:prSet presAssocID="{D16C5CD9-4668-499C-8227-20337B9D5B2C}" presName="dummyConnPt" presStyleCnt="0"/>
      <dgm:spPr/>
    </dgm:pt>
    <dgm:pt modelId="{229DBD08-B2CD-41F1-A998-E276BE569469}" type="pres">
      <dgm:prSet presAssocID="{D16C5CD9-4668-499C-8227-20337B9D5B2C}" presName="node" presStyleLbl="node1" presStyleIdx="4" presStyleCnt="9" custScaleX="149624" custScaleY="233330">
        <dgm:presLayoutVars>
          <dgm:bulletEnabled val="1"/>
        </dgm:presLayoutVars>
      </dgm:prSet>
      <dgm:spPr/>
      <dgm:t>
        <a:bodyPr/>
        <a:lstStyle/>
        <a:p>
          <a:endParaRPr lang="es-MX"/>
        </a:p>
      </dgm:t>
    </dgm:pt>
    <dgm:pt modelId="{6129D655-C4A4-4B74-AF2A-1BC2BC4B22CF}" type="pres">
      <dgm:prSet presAssocID="{99616DF2-2C91-4579-A360-B50B381DEA0C}" presName="sibTrans" presStyleLbl="bgSibTrans2D1" presStyleIdx="4" presStyleCnt="8"/>
      <dgm:spPr/>
      <dgm:t>
        <a:bodyPr/>
        <a:lstStyle/>
        <a:p>
          <a:endParaRPr lang="es-MX"/>
        </a:p>
      </dgm:t>
    </dgm:pt>
    <dgm:pt modelId="{70497FF3-F9BE-4D57-8FF5-5483326E95E5}" type="pres">
      <dgm:prSet presAssocID="{0ED426CA-18D3-486C-86D3-76C0B929BE5B}" presName="compNode" presStyleCnt="0"/>
      <dgm:spPr/>
    </dgm:pt>
    <dgm:pt modelId="{C3839283-2399-4FBA-A5B6-00EB15680562}" type="pres">
      <dgm:prSet presAssocID="{0ED426CA-18D3-486C-86D3-76C0B929BE5B}" presName="dummyConnPt" presStyleCnt="0"/>
      <dgm:spPr/>
    </dgm:pt>
    <dgm:pt modelId="{B1D9BD21-51FE-463E-8CDF-FCD4826E234E}" type="pres">
      <dgm:prSet presAssocID="{0ED426CA-18D3-486C-86D3-76C0B929BE5B}" presName="node" presStyleLbl="node1" presStyleIdx="5" presStyleCnt="9" custScaleX="111649">
        <dgm:presLayoutVars>
          <dgm:bulletEnabled val="1"/>
        </dgm:presLayoutVars>
      </dgm:prSet>
      <dgm:spPr/>
      <dgm:t>
        <a:bodyPr/>
        <a:lstStyle/>
        <a:p>
          <a:endParaRPr lang="es-MX"/>
        </a:p>
      </dgm:t>
    </dgm:pt>
    <dgm:pt modelId="{2977A0EC-1884-465E-8B06-6E261DB77D2C}" type="pres">
      <dgm:prSet presAssocID="{8404829D-CB62-4A93-88E1-68FDF0FE01AC}" presName="sibTrans" presStyleLbl="bgSibTrans2D1" presStyleIdx="5" presStyleCnt="8"/>
      <dgm:spPr/>
      <dgm:t>
        <a:bodyPr/>
        <a:lstStyle/>
        <a:p>
          <a:endParaRPr lang="es-MX"/>
        </a:p>
      </dgm:t>
    </dgm:pt>
    <dgm:pt modelId="{857093F9-E345-4ADB-98CF-459C39CABA74}" type="pres">
      <dgm:prSet presAssocID="{A77AB982-9CA7-4DD0-AE49-94EFD747C61C}" presName="compNode" presStyleCnt="0"/>
      <dgm:spPr/>
    </dgm:pt>
    <dgm:pt modelId="{A5766C71-1766-438A-BCB9-39BD797D416D}" type="pres">
      <dgm:prSet presAssocID="{A77AB982-9CA7-4DD0-AE49-94EFD747C61C}" presName="dummyConnPt" presStyleCnt="0"/>
      <dgm:spPr/>
    </dgm:pt>
    <dgm:pt modelId="{91FD0DEE-1881-41A4-867C-AFACFB0DEFEB}" type="pres">
      <dgm:prSet presAssocID="{A77AB982-9CA7-4DD0-AE49-94EFD747C61C}" presName="node" presStyleLbl="node1" presStyleIdx="6" presStyleCnt="9" custScaleX="113048">
        <dgm:presLayoutVars>
          <dgm:bulletEnabled val="1"/>
        </dgm:presLayoutVars>
      </dgm:prSet>
      <dgm:spPr/>
      <dgm:t>
        <a:bodyPr/>
        <a:lstStyle/>
        <a:p>
          <a:endParaRPr lang="es-MX"/>
        </a:p>
      </dgm:t>
    </dgm:pt>
    <dgm:pt modelId="{93642ECC-3B41-4D8B-BC89-50EC6A136F4E}" type="pres">
      <dgm:prSet presAssocID="{8D607F6D-9426-445A-8872-2B2908527513}" presName="sibTrans" presStyleLbl="bgSibTrans2D1" presStyleIdx="6" presStyleCnt="8"/>
      <dgm:spPr/>
      <dgm:t>
        <a:bodyPr/>
        <a:lstStyle/>
        <a:p>
          <a:endParaRPr lang="es-MX"/>
        </a:p>
      </dgm:t>
    </dgm:pt>
    <dgm:pt modelId="{7D59BC25-C417-4603-89C8-F25D70F84E39}" type="pres">
      <dgm:prSet presAssocID="{AB234CC7-8FA7-4D54-B3ED-F574F651B4C1}" presName="compNode" presStyleCnt="0"/>
      <dgm:spPr/>
    </dgm:pt>
    <dgm:pt modelId="{E18A0CA6-4E2A-490D-BA7A-B93B159A243A}" type="pres">
      <dgm:prSet presAssocID="{AB234CC7-8FA7-4D54-B3ED-F574F651B4C1}" presName="dummyConnPt" presStyleCnt="0"/>
      <dgm:spPr/>
    </dgm:pt>
    <dgm:pt modelId="{F613BA98-B40F-4D9A-8E3D-6F31B5879C96}" type="pres">
      <dgm:prSet presAssocID="{AB234CC7-8FA7-4D54-B3ED-F574F651B4C1}" presName="node" presStyleLbl="node1" presStyleIdx="7" presStyleCnt="9" custScaleX="115364" custScaleY="215437">
        <dgm:presLayoutVars>
          <dgm:bulletEnabled val="1"/>
        </dgm:presLayoutVars>
      </dgm:prSet>
      <dgm:spPr/>
      <dgm:t>
        <a:bodyPr/>
        <a:lstStyle/>
        <a:p>
          <a:endParaRPr lang="es-MX"/>
        </a:p>
      </dgm:t>
    </dgm:pt>
    <dgm:pt modelId="{7AB4B24A-4694-4638-9758-67578B5AFBFA}" type="pres">
      <dgm:prSet presAssocID="{D874FA89-E7FC-4E89-AAB7-57077EF05B54}" presName="sibTrans" presStyleLbl="bgSibTrans2D1" presStyleIdx="7" presStyleCnt="8"/>
      <dgm:spPr/>
      <dgm:t>
        <a:bodyPr/>
        <a:lstStyle/>
        <a:p>
          <a:endParaRPr lang="es-MX"/>
        </a:p>
      </dgm:t>
    </dgm:pt>
    <dgm:pt modelId="{5BCAB604-9B0D-4013-9315-E113B9B69AD7}" type="pres">
      <dgm:prSet presAssocID="{1206901D-2FD9-467B-80BA-31B11760D4D2}" presName="compNode" presStyleCnt="0"/>
      <dgm:spPr/>
    </dgm:pt>
    <dgm:pt modelId="{1B0AD6CD-981D-4224-8B8E-B11B3F2BBB49}" type="pres">
      <dgm:prSet presAssocID="{1206901D-2FD9-467B-80BA-31B11760D4D2}" presName="dummyConnPt" presStyleCnt="0"/>
      <dgm:spPr/>
    </dgm:pt>
    <dgm:pt modelId="{A02ADFB5-9F57-4630-A83F-6595E3D31AE6}" type="pres">
      <dgm:prSet presAssocID="{1206901D-2FD9-467B-80BA-31B11760D4D2}" presName="node" presStyleLbl="node1" presStyleIdx="8" presStyleCnt="9" custScaleX="112855" custScaleY="129341">
        <dgm:presLayoutVars>
          <dgm:bulletEnabled val="1"/>
        </dgm:presLayoutVars>
      </dgm:prSet>
      <dgm:spPr/>
      <dgm:t>
        <a:bodyPr/>
        <a:lstStyle/>
        <a:p>
          <a:endParaRPr lang="es-MX"/>
        </a:p>
      </dgm:t>
    </dgm:pt>
  </dgm:ptLst>
  <dgm:cxnLst>
    <dgm:cxn modelId="{FAD16A75-DDFC-46A4-B0DF-01FA5847CB65}" type="presOf" srcId="{8404829D-CB62-4A93-88E1-68FDF0FE01AC}" destId="{2977A0EC-1884-465E-8B06-6E261DB77D2C}" srcOrd="0" destOrd="0" presId="urn:microsoft.com/office/officeart/2005/8/layout/bProcess4"/>
    <dgm:cxn modelId="{A6B2C8C2-A638-4C17-90ED-5BB28429EB13}" srcId="{8DFEE1DA-4AFC-499E-95B6-B3849582C31B}" destId="{F8F6105F-92BA-4837-B597-F9BD63AF8D23}" srcOrd="2" destOrd="0" parTransId="{CBFBB0CB-25A9-4C71-BF7A-72DCF7B9635B}" sibTransId="{F1F485F1-87E6-4594-B21C-8B1C25AE51D2}"/>
    <dgm:cxn modelId="{913EE09D-E1F6-4E75-BEA7-41A19E57B57F}" type="presOf" srcId="{CB1EB6F6-B4FB-4B3F-84D8-7E9CB14E09AF}" destId="{0ED2A691-E97F-4242-945B-4A25F7A5FE6B}" srcOrd="0" destOrd="0" presId="urn:microsoft.com/office/officeart/2005/8/layout/bProcess4"/>
    <dgm:cxn modelId="{510CD66F-93FE-47C7-A378-D481052D1B2A}" type="presOf" srcId="{8DFEE1DA-4AFC-499E-95B6-B3849582C31B}" destId="{7E35BD23-E075-4728-A511-456FE73E1163}" srcOrd="0" destOrd="0" presId="urn:microsoft.com/office/officeart/2005/8/layout/bProcess4"/>
    <dgm:cxn modelId="{01C992C0-22E2-43D3-B98E-727C21C03C8C}" type="presOf" srcId="{A1F01268-BBE3-47A3-AC6C-14FE8D29F76D}" destId="{B3DD3224-7800-412A-A5E0-E41C83487EE8}" srcOrd="0" destOrd="0" presId="urn:microsoft.com/office/officeart/2005/8/layout/bProcess4"/>
    <dgm:cxn modelId="{48C54D44-24E1-4824-B976-9CC00C40554E}" type="presOf" srcId="{99616DF2-2C91-4579-A360-B50B381DEA0C}" destId="{6129D655-C4A4-4B74-AF2A-1BC2BC4B22CF}" srcOrd="0" destOrd="0" presId="urn:microsoft.com/office/officeart/2005/8/layout/bProcess4"/>
    <dgm:cxn modelId="{3F7C8849-C09D-404C-B444-FCA8DAE01E58}" type="presOf" srcId="{130F745F-2C7B-47E6-AB1F-D919D9632071}" destId="{9E1BBEA1-E9B6-4046-8258-DBC766A02594}" srcOrd="0" destOrd="0" presId="urn:microsoft.com/office/officeart/2005/8/layout/bProcess4"/>
    <dgm:cxn modelId="{944DD9C1-09AF-4BFE-9E82-9014E209F1F4}" type="presOf" srcId="{2A2D3DAA-B5BF-4E6A-88DD-38D58662C58E}" destId="{05A410EE-C5DF-4140-BEA1-F07F806DE2F0}" srcOrd="0" destOrd="0" presId="urn:microsoft.com/office/officeart/2005/8/layout/bProcess4"/>
    <dgm:cxn modelId="{728B64B1-D41C-4F1F-A2BC-9CAD566FC298}" type="presOf" srcId="{AB234CC7-8FA7-4D54-B3ED-F574F651B4C1}" destId="{F613BA98-B40F-4D9A-8E3D-6F31B5879C96}" srcOrd="0" destOrd="0" presId="urn:microsoft.com/office/officeart/2005/8/layout/bProcess4"/>
    <dgm:cxn modelId="{A87D95E0-A66B-49A9-9222-486F5846C738}" type="presOf" srcId="{D16C5CD9-4668-499C-8227-20337B9D5B2C}" destId="{229DBD08-B2CD-41F1-A998-E276BE569469}" srcOrd="0" destOrd="0" presId="urn:microsoft.com/office/officeart/2005/8/layout/bProcess4"/>
    <dgm:cxn modelId="{D0AF7422-8CFE-4ED6-827D-98BC73E3CFB3}" srcId="{8DFEE1DA-4AFC-499E-95B6-B3849582C31B}" destId="{A77AB982-9CA7-4DD0-AE49-94EFD747C61C}" srcOrd="6" destOrd="0" parTransId="{C610E1EC-A2AF-421C-A9ED-5FFC3DD8C124}" sibTransId="{8D607F6D-9426-445A-8872-2B2908527513}"/>
    <dgm:cxn modelId="{A5B830FD-9FD8-439E-88C9-B60454D3A492}" srcId="{8DFEE1DA-4AFC-499E-95B6-B3849582C31B}" destId="{D16C5CD9-4668-499C-8227-20337B9D5B2C}" srcOrd="4" destOrd="0" parTransId="{9AAD697C-B8F1-4433-9CCF-379FCB846ECD}" sibTransId="{99616DF2-2C91-4579-A360-B50B381DEA0C}"/>
    <dgm:cxn modelId="{0E156C7E-DB78-4EBA-8A01-39EB2093593D}" type="presOf" srcId="{D874FA89-E7FC-4E89-AAB7-57077EF05B54}" destId="{7AB4B24A-4694-4638-9758-67578B5AFBFA}" srcOrd="0" destOrd="0" presId="urn:microsoft.com/office/officeart/2005/8/layout/bProcess4"/>
    <dgm:cxn modelId="{267223BD-748F-4B91-8212-934A138A17EC}" srcId="{8DFEE1DA-4AFC-499E-95B6-B3849582C31B}" destId="{1206901D-2FD9-467B-80BA-31B11760D4D2}" srcOrd="8" destOrd="0" parTransId="{E273B121-7CCC-4EAC-AC79-2453918EE3B3}" sibTransId="{D6F5FD86-DDBA-474B-AC44-8FD91953360C}"/>
    <dgm:cxn modelId="{C6663415-193A-4D1B-9129-1847790A4DB2}" type="presOf" srcId="{1206901D-2FD9-467B-80BA-31B11760D4D2}" destId="{A02ADFB5-9F57-4630-A83F-6595E3D31AE6}" srcOrd="0" destOrd="0" presId="urn:microsoft.com/office/officeart/2005/8/layout/bProcess4"/>
    <dgm:cxn modelId="{8925BB64-EF10-439B-97DA-FE3D44CC7A47}" type="presOf" srcId="{8D607F6D-9426-445A-8872-2B2908527513}" destId="{93642ECC-3B41-4D8B-BC89-50EC6A136F4E}" srcOrd="0" destOrd="0" presId="urn:microsoft.com/office/officeart/2005/8/layout/bProcess4"/>
    <dgm:cxn modelId="{46155E58-2698-4E51-B184-54BAB30DFDA5}" srcId="{8DFEE1DA-4AFC-499E-95B6-B3849582C31B}" destId="{A1F01268-BBE3-47A3-AC6C-14FE8D29F76D}" srcOrd="1" destOrd="0" parTransId="{FD0E90A8-FA6B-4F72-A715-9EB3644337BA}" sibTransId="{CB1EB6F6-B4FB-4B3F-84D8-7E9CB14E09AF}"/>
    <dgm:cxn modelId="{B75594DE-F96F-4CD8-88E2-6DAF3A163645}" type="presOf" srcId="{325CFD0A-54E0-4CC4-8D0F-613E239E4DEE}" destId="{9C80D0BB-327D-4743-9D56-996F48A9D2A0}" srcOrd="0" destOrd="0" presId="urn:microsoft.com/office/officeart/2005/8/layout/bProcess4"/>
    <dgm:cxn modelId="{CC4F9858-DA8F-4DD3-A98A-621F36695CBC}" type="presOf" srcId="{F1F485F1-87E6-4594-B21C-8B1C25AE51D2}" destId="{062BF423-C176-4149-9B37-FE498C865B63}" srcOrd="0" destOrd="0" presId="urn:microsoft.com/office/officeart/2005/8/layout/bProcess4"/>
    <dgm:cxn modelId="{7A5A1E0B-43E0-4006-B2BA-545F88BAC177}" type="presOf" srcId="{F76A48EE-6ABE-4805-A36C-AA89D01D521E}" destId="{376C0F4A-1B36-4153-9791-690615539A72}" srcOrd="0" destOrd="0" presId="urn:microsoft.com/office/officeart/2005/8/layout/bProcess4"/>
    <dgm:cxn modelId="{7043177B-E525-4A68-B162-B091C9D3BBA3}" type="presOf" srcId="{F8F6105F-92BA-4837-B597-F9BD63AF8D23}" destId="{C9142150-8393-4392-85E7-78DB7E397648}" srcOrd="0" destOrd="0" presId="urn:microsoft.com/office/officeart/2005/8/layout/bProcess4"/>
    <dgm:cxn modelId="{BBE43F2A-DDDA-4893-9F12-1EA7063E4385}" srcId="{8DFEE1DA-4AFC-499E-95B6-B3849582C31B}" destId="{F76A48EE-6ABE-4805-A36C-AA89D01D521E}" srcOrd="3" destOrd="0" parTransId="{C978C441-729B-4F4E-B2B6-B9691FF8F231}" sibTransId="{325CFD0A-54E0-4CC4-8D0F-613E239E4DEE}"/>
    <dgm:cxn modelId="{5B3C8504-A2B4-4A09-A8BB-CECEF4A4E242}" srcId="{8DFEE1DA-4AFC-499E-95B6-B3849582C31B}" destId="{2A2D3DAA-B5BF-4E6A-88DD-38D58662C58E}" srcOrd="0" destOrd="0" parTransId="{47771F06-E425-41C6-AC12-4E97C25CF18D}" sibTransId="{130F745F-2C7B-47E6-AB1F-D919D9632071}"/>
    <dgm:cxn modelId="{D3877BF8-83F0-4995-94FE-BEBE47D2B19B}" type="presOf" srcId="{A77AB982-9CA7-4DD0-AE49-94EFD747C61C}" destId="{91FD0DEE-1881-41A4-867C-AFACFB0DEFEB}" srcOrd="0" destOrd="0" presId="urn:microsoft.com/office/officeart/2005/8/layout/bProcess4"/>
    <dgm:cxn modelId="{37362B19-3029-44CD-89FA-55349BEC459F}" srcId="{8DFEE1DA-4AFC-499E-95B6-B3849582C31B}" destId="{AB234CC7-8FA7-4D54-B3ED-F574F651B4C1}" srcOrd="7" destOrd="0" parTransId="{D96BA1F4-313A-45A6-824D-76EBE1AF8B11}" sibTransId="{D874FA89-E7FC-4E89-AAB7-57077EF05B54}"/>
    <dgm:cxn modelId="{F5B23FD6-26EE-49EE-BBE5-17435E6111CB}" srcId="{8DFEE1DA-4AFC-499E-95B6-B3849582C31B}" destId="{0ED426CA-18D3-486C-86D3-76C0B929BE5B}" srcOrd="5" destOrd="0" parTransId="{45A56553-9FF2-4FD4-A21E-D0BDD62C2D8B}" sibTransId="{8404829D-CB62-4A93-88E1-68FDF0FE01AC}"/>
    <dgm:cxn modelId="{D019B299-1150-4A94-8560-567FCF0A4039}" type="presOf" srcId="{0ED426CA-18D3-486C-86D3-76C0B929BE5B}" destId="{B1D9BD21-51FE-463E-8CDF-FCD4826E234E}" srcOrd="0" destOrd="0" presId="urn:microsoft.com/office/officeart/2005/8/layout/bProcess4"/>
    <dgm:cxn modelId="{524B161E-0BFB-4983-82A5-6763F867F526}" type="presParOf" srcId="{7E35BD23-E075-4728-A511-456FE73E1163}" destId="{AD0574F7-8E02-4296-AB40-AABA2D5985D8}" srcOrd="0" destOrd="0" presId="urn:microsoft.com/office/officeart/2005/8/layout/bProcess4"/>
    <dgm:cxn modelId="{4EF62413-47CE-4278-99B0-93AC8312F002}" type="presParOf" srcId="{AD0574F7-8E02-4296-AB40-AABA2D5985D8}" destId="{D8596EBE-86C5-4453-9E42-4D5E7A2E42FA}" srcOrd="0" destOrd="0" presId="urn:microsoft.com/office/officeart/2005/8/layout/bProcess4"/>
    <dgm:cxn modelId="{47CD9668-F767-4DB9-9FED-15B58DDAC535}" type="presParOf" srcId="{AD0574F7-8E02-4296-AB40-AABA2D5985D8}" destId="{05A410EE-C5DF-4140-BEA1-F07F806DE2F0}" srcOrd="1" destOrd="0" presId="urn:microsoft.com/office/officeart/2005/8/layout/bProcess4"/>
    <dgm:cxn modelId="{4D50F770-C7D2-49D5-9F8B-C54AC954B47A}" type="presParOf" srcId="{7E35BD23-E075-4728-A511-456FE73E1163}" destId="{9E1BBEA1-E9B6-4046-8258-DBC766A02594}" srcOrd="1" destOrd="0" presId="urn:microsoft.com/office/officeart/2005/8/layout/bProcess4"/>
    <dgm:cxn modelId="{A42D0E20-B225-4FF7-B0EA-A208AB157265}" type="presParOf" srcId="{7E35BD23-E075-4728-A511-456FE73E1163}" destId="{2FCDD1CA-9775-410C-979A-51BF4F013137}" srcOrd="2" destOrd="0" presId="urn:microsoft.com/office/officeart/2005/8/layout/bProcess4"/>
    <dgm:cxn modelId="{3DFCFEF7-E400-441B-BDA9-1C4F31CF905A}" type="presParOf" srcId="{2FCDD1CA-9775-410C-979A-51BF4F013137}" destId="{AFF18BF4-8CCF-48E1-89E7-1E28267781E9}" srcOrd="0" destOrd="0" presId="urn:microsoft.com/office/officeart/2005/8/layout/bProcess4"/>
    <dgm:cxn modelId="{4F900E6C-8FA2-4E5F-B09B-3C16F5A5A5C6}" type="presParOf" srcId="{2FCDD1CA-9775-410C-979A-51BF4F013137}" destId="{B3DD3224-7800-412A-A5E0-E41C83487EE8}" srcOrd="1" destOrd="0" presId="urn:microsoft.com/office/officeart/2005/8/layout/bProcess4"/>
    <dgm:cxn modelId="{429D2D0D-7CCF-46E7-9652-2AEFE56E8C6D}" type="presParOf" srcId="{7E35BD23-E075-4728-A511-456FE73E1163}" destId="{0ED2A691-E97F-4242-945B-4A25F7A5FE6B}" srcOrd="3" destOrd="0" presId="urn:microsoft.com/office/officeart/2005/8/layout/bProcess4"/>
    <dgm:cxn modelId="{76895820-BF5D-46E7-8344-8439BFB41C84}" type="presParOf" srcId="{7E35BD23-E075-4728-A511-456FE73E1163}" destId="{62EA2542-86A0-4674-A3A1-5EFC8931ACA7}" srcOrd="4" destOrd="0" presId="urn:microsoft.com/office/officeart/2005/8/layout/bProcess4"/>
    <dgm:cxn modelId="{2943D7DF-0761-4CCF-898C-0BA121105228}" type="presParOf" srcId="{62EA2542-86A0-4674-A3A1-5EFC8931ACA7}" destId="{09AAE1A7-4B49-41B5-8357-6C2370B22706}" srcOrd="0" destOrd="0" presId="urn:microsoft.com/office/officeart/2005/8/layout/bProcess4"/>
    <dgm:cxn modelId="{5671F327-A5D0-4958-BC52-F5311FEAC2BF}" type="presParOf" srcId="{62EA2542-86A0-4674-A3A1-5EFC8931ACA7}" destId="{C9142150-8393-4392-85E7-78DB7E397648}" srcOrd="1" destOrd="0" presId="urn:microsoft.com/office/officeart/2005/8/layout/bProcess4"/>
    <dgm:cxn modelId="{000C7F04-FCD7-4ED7-BC13-C0B84894ED4B}" type="presParOf" srcId="{7E35BD23-E075-4728-A511-456FE73E1163}" destId="{062BF423-C176-4149-9B37-FE498C865B63}" srcOrd="5" destOrd="0" presId="urn:microsoft.com/office/officeart/2005/8/layout/bProcess4"/>
    <dgm:cxn modelId="{5A0020D2-7013-4D18-B583-ECF4C8CBC63E}" type="presParOf" srcId="{7E35BD23-E075-4728-A511-456FE73E1163}" destId="{B1CC9EA7-E42B-4C9B-9E9E-A2891A856C5E}" srcOrd="6" destOrd="0" presId="urn:microsoft.com/office/officeart/2005/8/layout/bProcess4"/>
    <dgm:cxn modelId="{929C6785-51F4-43E8-9226-BF8768C99660}" type="presParOf" srcId="{B1CC9EA7-E42B-4C9B-9E9E-A2891A856C5E}" destId="{21C03AEC-DF99-4AD1-8BD3-A0008BB21D38}" srcOrd="0" destOrd="0" presId="urn:microsoft.com/office/officeart/2005/8/layout/bProcess4"/>
    <dgm:cxn modelId="{E85A9ED6-426F-40E6-BC23-6BFEE20D50F7}" type="presParOf" srcId="{B1CC9EA7-E42B-4C9B-9E9E-A2891A856C5E}" destId="{376C0F4A-1B36-4153-9791-690615539A72}" srcOrd="1" destOrd="0" presId="urn:microsoft.com/office/officeart/2005/8/layout/bProcess4"/>
    <dgm:cxn modelId="{87EA9B31-B666-4BD6-96A6-D189C7816E89}" type="presParOf" srcId="{7E35BD23-E075-4728-A511-456FE73E1163}" destId="{9C80D0BB-327D-4743-9D56-996F48A9D2A0}" srcOrd="7" destOrd="0" presId="urn:microsoft.com/office/officeart/2005/8/layout/bProcess4"/>
    <dgm:cxn modelId="{09D1B489-DF96-4109-B106-CDD78C457C50}" type="presParOf" srcId="{7E35BD23-E075-4728-A511-456FE73E1163}" destId="{21848176-C641-4553-B3ED-20FAA15671A5}" srcOrd="8" destOrd="0" presId="urn:microsoft.com/office/officeart/2005/8/layout/bProcess4"/>
    <dgm:cxn modelId="{4246CEB2-1B91-4204-B4D0-A170E55B3CB9}" type="presParOf" srcId="{21848176-C641-4553-B3ED-20FAA15671A5}" destId="{B8236A1F-2429-49FC-A41E-394ED48F2620}" srcOrd="0" destOrd="0" presId="urn:microsoft.com/office/officeart/2005/8/layout/bProcess4"/>
    <dgm:cxn modelId="{0EAFE1B3-8A17-45FA-97DE-DA41C088D7C2}" type="presParOf" srcId="{21848176-C641-4553-B3ED-20FAA15671A5}" destId="{229DBD08-B2CD-41F1-A998-E276BE569469}" srcOrd="1" destOrd="0" presId="urn:microsoft.com/office/officeart/2005/8/layout/bProcess4"/>
    <dgm:cxn modelId="{E96956DA-E85A-402D-87DF-872C57071404}" type="presParOf" srcId="{7E35BD23-E075-4728-A511-456FE73E1163}" destId="{6129D655-C4A4-4B74-AF2A-1BC2BC4B22CF}" srcOrd="9" destOrd="0" presId="urn:microsoft.com/office/officeart/2005/8/layout/bProcess4"/>
    <dgm:cxn modelId="{A18D4AEA-6D24-4B84-9C4C-CE0C040060FA}" type="presParOf" srcId="{7E35BD23-E075-4728-A511-456FE73E1163}" destId="{70497FF3-F9BE-4D57-8FF5-5483326E95E5}" srcOrd="10" destOrd="0" presId="urn:microsoft.com/office/officeart/2005/8/layout/bProcess4"/>
    <dgm:cxn modelId="{4B6A4F7B-EE1B-427B-8EBC-E873DB3C5402}" type="presParOf" srcId="{70497FF3-F9BE-4D57-8FF5-5483326E95E5}" destId="{C3839283-2399-4FBA-A5B6-00EB15680562}" srcOrd="0" destOrd="0" presId="urn:microsoft.com/office/officeart/2005/8/layout/bProcess4"/>
    <dgm:cxn modelId="{CEC3D1B9-325E-4098-8F38-4E9BF46AF3E9}" type="presParOf" srcId="{70497FF3-F9BE-4D57-8FF5-5483326E95E5}" destId="{B1D9BD21-51FE-463E-8CDF-FCD4826E234E}" srcOrd="1" destOrd="0" presId="urn:microsoft.com/office/officeart/2005/8/layout/bProcess4"/>
    <dgm:cxn modelId="{48D08014-C38F-4935-AC42-705432920D16}" type="presParOf" srcId="{7E35BD23-E075-4728-A511-456FE73E1163}" destId="{2977A0EC-1884-465E-8B06-6E261DB77D2C}" srcOrd="11" destOrd="0" presId="urn:microsoft.com/office/officeart/2005/8/layout/bProcess4"/>
    <dgm:cxn modelId="{4A1A7B5B-9275-43AC-8464-10B648CC6968}" type="presParOf" srcId="{7E35BD23-E075-4728-A511-456FE73E1163}" destId="{857093F9-E345-4ADB-98CF-459C39CABA74}" srcOrd="12" destOrd="0" presId="urn:microsoft.com/office/officeart/2005/8/layout/bProcess4"/>
    <dgm:cxn modelId="{78EEB43C-C462-4391-8658-37EEC6D83698}" type="presParOf" srcId="{857093F9-E345-4ADB-98CF-459C39CABA74}" destId="{A5766C71-1766-438A-BCB9-39BD797D416D}" srcOrd="0" destOrd="0" presId="urn:microsoft.com/office/officeart/2005/8/layout/bProcess4"/>
    <dgm:cxn modelId="{6FFF168C-3C12-4D90-851D-0FA3A0E3902E}" type="presParOf" srcId="{857093F9-E345-4ADB-98CF-459C39CABA74}" destId="{91FD0DEE-1881-41A4-867C-AFACFB0DEFEB}" srcOrd="1" destOrd="0" presId="urn:microsoft.com/office/officeart/2005/8/layout/bProcess4"/>
    <dgm:cxn modelId="{3AB96CFD-2542-4E88-88AF-4D1F7A2D8C55}" type="presParOf" srcId="{7E35BD23-E075-4728-A511-456FE73E1163}" destId="{93642ECC-3B41-4D8B-BC89-50EC6A136F4E}" srcOrd="13" destOrd="0" presId="urn:microsoft.com/office/officeart/2005/8/layout/bProcess4"/>
    <dgm:cxn modelId="{A6D8DD52-DDBB-406B-A07B-B193E1B5CFD6}" type="presParOf" srcId="{7E35BD23-E075-4728-A511-456FE73E1163}" destId="{7D59BC25-C417-4603-89C8-F25D70F84E39}" srcOrd="14" destOrd="0" presId="urn:microsoft.com/office/officeart/2005/8/layout/bProcess4"/>
    <dgm:cxn modelId="{E3C2F7B7-D740-4D50-9496-EF6CF3DED7EF}" type="presParOf" srcId="{7D59BC25-C417-4603-89C8-F25D70F84E39}" destId="{E18A0CA6-4E2A-490D-BA7A-B93B159A243A}" srcOrd="0" destOrd="0" presId="urn:microsoft.com/office/officeart/2005/8/layout/bProcess4"/>
    <dgm:cxn modelId="{1C791273-7BB1-4E57-BF1C-5C25624DEA6A}" type="presParOf" srcId="{7D59BC25-C417-4603-89C8-F25D70F84E39}" destId="{F613BA98-B40F-4D9A-8E3D-6F31B5879C96}" srcOrd="1" destOrd="0" presId="urn:microsoft.com/office/officeart/2005/8/layout/bProcess4"/>
    <dgm:cxn modelId="{C2F1BEC7-B593-4064-8CF2-6D033833800F}" type="presParOf" srcId="{7E35BD23-E075-4728-A511-456FE73E1163}" destId="{7AB4B24A-4694-4638-9758-67578B5AFBFA}" srcOrd="15" destOrd="0" presId="urn:microsoft.com/office/officeart/2005/8/layout/bProcess4"/>
    <dgm:cxn modelId="{A51FFE22-5C15-4BDB-B395-565A3CEC9408}" type="presParOf" srcId="{7E35BD23-E075-4728-A511-456FE73E1163}" destId="{5BCAB604-9B0D-4013-9315-E113B9B69AD7}" srcOrd="16" destOrd="0" presId="urn:microsoft.com/office/officeart/2005/8/layout/bProcess4"/>
    <dgm:cxn modelId="{A4019C8A-58AF-4BBB-8F59-77A926C46A8F}" type="presParOf" srcId="{5BCAB604-9B0D-4013-9315-E113B9B69AD7}" destId="{1B0AD6CD-981D-4224-8B8E-B11B3F2BBB49}" srcOrd="0" destOrd="0" presId="urn:microsoft.com/office/officeart/2005/8/layout/bProcess4"/>
    <dgm:cxn modelId="{E2324D6D-7B4E-43DF-AB46-B8C5554CBE44}" type="presParOf" srcId="{5BCAB604-9B0D-4013-9315-E113B9B69AD7}" destId="{A02ADFB5-9F57-4630-A83F-6595E3D31AE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F61684B-62BC-4A9B-BFAF-D66F88F8F247}"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s-MX"/>
        </a:p>
      </dgm:t>
    </dgm:pt>
    <dgm:pt modelId="{862BE67E-44B0-4215-87BE-AC8C8F3EA53F}">
      <dgm:prSet phldrT="[Texto]" custT="1"/>
      <dgm:spPr/>
      <dgm:t>
        <a:bodyPr/>
        <a:lstStyle/>
        <a:p>
          <a:r>
            <a:rPr lang="es-MX" sz="1200" dirty="0" smtClean="0">
              <a:solidFill>
                <a:schemeClr val="bg2">
                  <a:lumMod val="10000"/>
                </a:schemeClr>
              </a:solidFill>
            </a:rPr>
            <a:t>Declarar la inexistencia de la información cuando exista total o parcialmente en sus archivos</a:t>
          </a:r>
          <a:endParaRPr lang="es-MX" sz="1200" dirty="0">
            <a:solidFill>
              <a:schemeClr val="bg2">
                <a:lumMod val="10000"/>
              </a:schemeClr>
            </a:solidFill>
          </a:endParaRPr>
        </a:p>
      </dgm:t>
    </dgm:pt>
    <dgm:pt modelId="{D8ACDA85-8C81-48AB-B3F8-93F215790928}" type="parTrans" cxnId="{84DAAC31-6701-44F2-A795-72E816BE5255}">
      <dgm:prSet/>
      <dgm:spPr/>
      <dgm:t>
        <a:bodyPr/>
        <a:lstStyle/>
        <a:p>
          <a:endParaRPr lang="es-MX"/>
        </a:p>
      </dgm:t>
    </dgm:pt>
    <dgm:pt modelId="{E9C5B1A0-7374-4F34-8FFF-78EDB33D2B44}" type="sibTrans" cxnId="{84DAAC31-6701-44F2-A795-72E816BE5255}">
      <dgm:prSet/>
      <dgm:spPr/>
      <dgm:t>
        <a:bodyPr/>
        <a:lstStyle/>
        <a:p>
          <a:endParaRPr lang="es-MX"/>
        </a:p>
      </dgm:t>
    </dgm:pt>
    <dgm:pt modelId="{F111543E-F503-4647-A6B4-3F01EED0BE16}">
      <dgm:prSet phldrT="[Texto]" custT="1"/>
      <dgm:spPr/>
      <dgm:t>
        <a:bodyPr/>
        <a:lstStyle/>
        <a:p>
          <a:r>
            <a:rPr lang="es-MX" sz="1200" dirty="0" smtClean="0">
              <a:solidFill>
                <a:schemeClr val="bg2">
                  <a:lumMod val="10000"/>
                </a:schemeClr>
              </a:solidFill>
            </a:rPr>
            <a:t>No documentar, con dolo o negligencia, el ejercicio de sus facultades, competencias, funciones o actos de autoridad, de conformidad con la normatividad aplicable</a:t>
          </a:r>
          <a:endParaRPr lang="es-MX" sz="1200" dirty="0">
            <a:solidFill>
              <a:schemeClr val="bg2">
                <a:lumMod val="10000"/>
              </a:schemeClr>
            </a:solidFill>
          </a:endParaRPr>
        </a:p>
      </dgm:t>
    </dgm:pt>
    <dgm:pt modelId="{F37255A3-72EB-4022-B5CA-2F8A3686F2F3}" type="parTrans" cxnId="{F9F1B5EE-1E57-4304-8D88-53EB0B5F18EE}">
      <dgm:prSet/>
      <dgm:spPr/>
      <dgm:t>
        <a:bodyPr/>
        <a:lstStyle/>
        <a:p>
          <a:endParaRPr lang="es-MX"/>
        </a:p>
      </dgm:t>
    </dgm:pt>
    <dgm:pt modelId="{66A46439-5A7D-47F0-8B37-F75F4218EF42}" type="sibTrans" cxnId="{F9F1B5EE-1E57-4304-8D88-53EB0B5F18EE}">
      <dgm:prSet/>
      <dgm:spPr/>
      <dgm:t>
        <a:bodyPr/>
        <a:lstStyle/>
        <a:p>
          <a:endParaRPr lang="es-MX"/>
        </a:p>
      </dgm:t>
    </dgm:pt>
    <dgm:pt modelId="{DDBA476D-BF6F-4F7C-BC70-9CD3A42F4431}">
      <dgm:prSet phldrT="[Texto]" custT="1"/>
      <dgm:spPr/>
      <dgm:t>
        <a:bodyPr/>
        <a:lstStyle/>
        <a:p>
          <a:r>
            <a:rPr lang="es-MX" sz="1200" dirty="0" smtClean="0">
              <a:solidFill>
                <a:schemeClr val="bg2">
                  <a:lumMod val="10000"/>
                </a:schemeClr>
              </a:solidFill>
            </a:rPr>
            <a:t>Realizar actos para intimidar a los solicitantes de información o inhibir el ejercicio del derecho</a:t>
          </a:r>
          <a:endParaRPr lang="es-MX" sz="1200" dirty="0">
            <a:solidFill>
              <a:schemeClr val="bg2">
                <a:lumMod val="10000"/>
              </a:schemeClr>
            </a:solidFill>
          </a:endParaRPr>
        </a:p>
      </dgm:t>
    </dgm:pt>
    <dgm:pt modelId="{3A0AE9C6-28DB-4C28-97E7-D3514CDFF64B}" type="parTrans" cxnId="{35812B43-10D3-4F4F-A830-B05F272F5B57}">
      <dgm:prSet/>
      <dgm:spPr/>
      <dgm:t>
        <a:bodyPr/>
        <a:lstStyle/>
        <a:p>
          <a:endParaRPr lang="es-MX"/>
        </a:p>
      </dgm:t>
    </dgm:pt>
    <dgm:pt modelId="{197D0ED4-1656-4847-8F49-6B364E5E800F}" type="sibTrans" cxnId="{35812B43-10D3-4F4F-A830-B05F272F5B57}">
      <dgm:prSet/>
      <dgm:spPr/>
      <dgm:t>
        <a:bodyPr/>
        <a:lstStyle/>
        <a:p>
          <a:endParaRPr lang="es-MX"/>
        </a:p>
      </dgm:t>
    </dgm:pt>
    <dgm:pt modelId="{8C44FC40-5C32-43FF-B869-A2C23102F563}">
      <dgm:prSet phldrT="[Texto]" custT="1"/>
      <dgm:spPr/>
      <dgm:t>
        <a:bodyPr/>
        <a:lstStyle/>
        <a:p>
          <a:r>
            <a:rPr lang="es-MX" sz="1200" dirty="0" smtClean="0">
              <a:solidFill>
                <a:schemeClr val="bg2">
                  <a:lumMod val="10000"/>
                </a:schemeClr>
              </a:solidFill>
            </a:rPr>
            <a:t>Clasificar como reservada, con dolo o negligencia, la información, sin que se cumplan las características señaladas en la Ley. La sanción procede cuando exista una resolución previa del Instituto, que haya quedado fi</a:t>
          </a:r>
          <a:r>
            <a:rPr lang="es-MX" sz="1150" dirty="0" smtClean="0">
              <a:solidFill>
                <a:schemeClr val="bg2">
                  <a:lumMod val="10000"/>
                </a:schemeClr>
              </a:solidFill>
            </a:rPr>
            <a:t>rme</a:t>
          </a:r>
          <a:endParaRPr lang="es-MX" sz="1150" dirty="0">
            <a:solidFill>
              <a:schemeClr val="bg2">
                <a:lumMod val="10000"/>
              </a:schemeClr>
            </a:solidFill>
          </a:endParaRPr>
        </a:p>
      </dgm:t>
    </dgm:pt>
    <dgm:pt modelId="{12FFA126-50D2-4003-ACE0-0BFE6264EEC7}" type="parTrans" cxnId="{CCC0F090-7E48-400A-AF2F-FF9C7C6FEA71}">
      <dgm:prSet/>
      <dgm:spPr/>
      <dgm:t>
        <a:bodyPr/>
        <a:lstStyle/>
        <a:p>
          <a:endParaRPr lang="es-MX"/>
        </a:p>
      </dgm:t>
    </dgm:pt>
    <dgm:pt modelId="{CD8D81E3-EC37-4BDC-8510-4C6EA59337BA}" type="sibTrans" cxnId="{CCC0F090-7E48-400A-AF2F-FF9C7C6FEA71}">
      <dgm:prSet/>
      <dgm:spPr/>
      <dgm:t>
        <a:bodyPr/>
        <a:lstStyle/>
        <a:p>
          <a:endParaRPr lang="es-MX"/>
        </a:p>
      </dgm:t>
    </dgm:pt>
    <dgm:pt modelId="{24B639FA-3032-44CB-B339-655FA3F8F216}">
      <dgm:prSet phldrT="[Texto]" custT="1"/>
      <dgm:spPr/>
      <dgm:t>
        <a:bodyPr/>
        <a:lstStyle/>
        <a:p>
          <a:r>
            <a:rPr lang="es-MX" sz="1200" dirty="0" smtClean="0">
              <a:solidFill>
                <a:schemeClr val="bg2">
                  <a:lumMod val="10000"/>
                </a:schemeClr>
              </a:solidFill>
            </a:rPr>
            <a:t>No desclasificar la información como reservada cuando los motivos que le dieron origen ya no existan o haya fenecido el plazo, cuando el Instituto determine que existe una causa de interés público que persiste o no se solicite la prórroga al Comité</a:t>
          </a:r>
          <a:endParaRPr lang="es-MX" sz="1200" dirty="0">
            <a:solidFill>
              <a:schemeClr val="bg2">
                <a:lumMod val="10000"/>
              </a:schemeClr>
            </a:solidFill>
          </a:endParaRPr>
        </a:p>
      </dgm:t>
    </dgm:pt>
    <dgm:pt modelId="{18D44BB7-2D80-4CC8-825B-04C520405290}" type="parTrans" cxnId="{9032F9B1-9F87-4F93-B278-88241F48D761}">
      <dgm:prSet/>
      <dgm:spPr/>
      <dgm:t>
        <a:bodyPr/>
        <a:lstStyle/>
        <a:p>
          <a:endParaRPr lang="es-MX"/>
        </a:p>
      </dgm:t>
    </dgm:pt>
    <dgm:pt modelId="{718AE6E9-1B58-4C7F-869A-3FC00EAA8DF4}" type="sibTrans" cxnId="{9032F9B1-9F87-4F93-B278-88241F48D761}">
      <dgm:prSet/>
      <dgm:spPr/>
      <dgm:t>
        <a:bodyPr/>
        <a:lstStyle/>
        <a:p>
          <a:endParaRPr lang="es-MX"/>
        </a:p>
      </dgm:t>
    </dgm:pt>
    <dgm:pt modelId="{CD3F8E7C-619A-40DE-83D2-21E9F58FC7F0}">
      <dgm:prSet phldrT="[Texto]" custT="1"/>
      <dgm:spPr/>
      <dgm:t>
        <a:bodyPr/>
        <a:lstStyle/>
        <a:p>
          <a:r>
            <a:rPr lang="es-MX" sz="1200" dirty="0" smtClean="0">
              <a:solidFill>
                <a:schemeClr val="bg2">
                  <a:lumMod val="10000"/>
                </a:schemeClr>
              </a:solidFill>
            </a:rPr>
            <a:t>No atender los requerimientos establecidos en la Ley, emitidos por el Instituto</a:t>
          </a:r>
          <a:endParaRPr lang="es-MX" sz="1200" dirty="0">
            <a:solidFill>
              <a:schemeClr val="bg2">
                <a:lumMod val="10000"/>
              </a:schemeClr>
            </a:solidFill>
          </a:endParaRPr>
        </a:p>
      </dgm:t>
    </dgm:pt>
    <dgm:pt modelId="{14E5F392-FBB9-4F3A-8E10-A5624460E45B}" type="parTrans" cxnId="{F753289A-9E2F-440F-B4EE-C4C31D2F0711}">
      <dgm:prSet/>
      <dgm:spPr/>
      <dgm:t>
        <a:bodyPr/>
        <a:lstStyle/>
        <a:p>
          <a:endParaRPr lang="es-MX"/>
        </a:p>
      </dgm:t>
    </dgm:pt>
    <dgm:pt modelId="{184B0CDC-F26A-43AA-B8DF-00B98FFE164D}" type="sibTrans" cxnId="{F753289A-9E2F-440F-B4EE-C4C31D2F0711}">
      <dgm:prSet/>
      <dgm:spPr/>
      <dgm:t>
        <a:bodyPr/>
        <a:lstStyle/>
        <a:p>
          <a:endParaRPr lang="es-MX"/>
        </a:p>
      </dgm:t>
    </dgm:pt>
    <dgm:pt modelId="{60372E3A-DE91-4AB8-AAF9-0B1C3B8439DB}">
      <dgm:prSet phldrT="[Texto]" custT="1"/>
      <dgm:spPr/>
      <dgm:t>
        <a:bodyPr/>
        <a:lstStyle/>
        <a:p>
          <a:r>
            <a:rPr lang="es-MX" sz="1200" dirty="0" smtClean="0">
              <a:solidFill>
                <a:schemeClr val="bg2">
                  <a:lumMod val="10000"/>
                </a:schemeClr>
              </a:solidFill>
            </a:rPr>
            <a:t>No acatar las resoluciones emitidas por el Instituto, en ejercicio de sus funciones</a:t>
          </a:r>
          <a:endParaRPr lang="es-MX" sz="1200" dirty="0">
            <a:solidFill>
              <a:schemeClr val="bg2">
                <a:lumMod val="10000"/>
              </a:schemeClr>
            </a:solidFill>
          </a:endParaRPr>
        </a:p>
      </dgm:t>
    </dgm:pt>
    <dgm:pt modelId="{E71AA7F1-BBE1-45D5-AAF6-320ADA631842}" type="parTrans" cxnId="{9801CEB3-7E68-4EAA-9153-CFFB820AF1C8}">
      <dgm:prSet/>
      <dgm:spPr/>
      <dgm:t>
        <a:bodyPr/>
        <a:lstStyle/>
        <a:p>
          <a:endParaRPr lang="es-MX"/>
        </a:p>
      </dgm:t>
    </dgm:pt>
    <dgm:pt modelId="{8B725A49-56FD-4312-B543-749074BE860F}" type="sibTrans" cxnId="{9801CEB3-7E68-4EAA-9153-CFFB820AF1C8}">
      <dgm:prSet/>
      <dgm:spPr/>
      <dgm:t>
        <a:bodyPr/>
        <a:lstStyle/>
        <a:p>
          <a:endParaRPr lang="es-MX"/>
        </a:p>
      </dgm:t>
    </dgm:pt>
    <dgm:pt modelId="{B4A0657D-E832-4693-84F4-8A1B9F14B2FF}" type="pres">
      <dgm:prSet presAssocID="{AF61684B-62BC-4A9B-BFAF-D66F88F8F247}" presName="diagram" presStyleCnt="0">
        <dgm:presLayoutVars>
          <dgm:dir/>
          <dgm:resizeHandles val="exact"/>
        </dgm:presLayoutVars>
      </dgm:prSet>
      <dgm:spPr/>
      <dgm:t>
        <a:bodyPr/>
        <a:lstStyle/>
        <a:p>
          <a:endParaRPr lang="es-MX"/>
        </a:p>
      </dgm:t>
    </dgm:pt>
    <dgm:pt modelId="{FDB05E0A-3D66-4DF0-BC6B-3EAB4B09EEE4}" type="pres">
      <dgm:prSet presAssocID="{862BE67E-44B0-4215-87BE-AC8C8F3EA53F}" presName="node" presStyleLbl="node1" presStyleIdx="0" presStyleCnt="7">
        <dgm:presLayoutVars>
          <dgm:bulletEnabled val="1"/>
        </dgm:presLayoutVars>
      </dgm:prSet>
      <dgm:spPr/>
      <dgm:t>
        <a:bodyPr/>
        <a:lstStyle/>
        <a:p>
          <a:endParaRPr lang="es-MX"/>
        </a:p>
      </dgm:t>
    </dgm:pt>
    <dgm:pt modelId="{7D67D748-C783-4D79-839D-7A794A99261E}" type="pres">
      <dgm:prSet presAssocID="{E9C5B1A0-7374-4F34-8FFF-78EDB33D2B44}" presName="sibTrans" presStyleCnt="0"/>
      <dgm:spPr/>
    </dgm:pt>
    <dgm:pt modelId="{1BF489F9-7FD0-459F-8438-0CF837AB8B64}" type="pres">
      <dgm:prSet presAssocID="{F111543E-F503-4647-A6B4-3F01EED0BE16}" presName="node" presStyleLbl="node1" presStyleIdx="1" presStyleCnt="7">
        <dgm:presLayoutVars>
          <dgm:bulletEnabled val="1"/>
        </dgm:presLayoutVars>
      </dgm:prSet>
      <dgm:spPr/>
      <dgm:t>
        <a:bodyPr/>
        <a:lstStyle/>
        <a:p>
          <a:endParaRPr lang="es-MX"/>
        </a:p>
      </dgm:t>
    </dgm:pt>
    <dgm:pt modelId="{06AF05ED-C31A-4456-BB14-1E34F0F5106B}" type="pres">
      <dgm:prSet presAssocID="{66A46439-5A7D-47F0-8B37-F75F4218EF42}" presName="sibTrans" presStyleCnt="0"/>
      <dgm:spPr/>
    </dgm:pt>
    <dgm:pt modelId="{C2015EAC-F110-4B67-B3DD-CD05EC8BF664}" type="pres">
      <dgm:prSet presAssocID="{DDBA476D-BF6F-4F7C-BC70-9CD3A42F4431}" presName="node" presStyleLbl="node1" presStyleIdx="2" presStyleCnt="7">
        <dgm:presLayoutVars>
          <dgm:bulletEnabled val="1"/>
        </dgm:presLayoutVars>
      </dgm:prSet>
      <dgm:spPr/>
      <dgm:t>
        <a:bodyPr/>
        <a:lstStyle/>
        <a:p>
          <a:endParaRPr lang="es-MX"/>
        </a:p>
      </dgm:t>
    </dgm:pt>
    <dgm:pt modelId="{15939DF2-DC88-4861-97A0-4F084C4F1A70}" type="pres">
      <dgm:prSet presAssocID="{197D0ED4-1656-4847-8F49-6B364E5E800F}" presName="sibTrans" presStyleCnt="0"/>
      <dgm:spPr/>
    </dgm:pt>
    <dgm:pt modelId="{59FD2D12-0253-41A1-BBA3-F331205B2B08}" type="pres">
      <dgm:prSet presAssocID="{8C44FC40-5C32-43FF-B869-A2C23102F563}" presName="node" presStyleLbl="node1" presStyleIdx="3" presStyleCnt="7" custScaleX="108938">
        <dgm:presLayoutVars>
          <dgm:bulletEnabled val="1"/>
        </dgm:presLayoutVars>
      </dgm:prSet>
      <dgm:spPr/>
      <dgm:t>
        <a:bodyPr/>
        <a:lstStyle/>
        <a:p>
          <a:endParaRPr lang="es-MX"/>
        </a:p>
      </dgm:t>
    </dgm:pt>
    <dgm:pt modelId="{B8CAEB22-3D29-4F25-97D1-19ED55AA5215}" type="pres">
      <dgm:prSet presAssocID="{CD8D81E3-EC37-4BDC-8510-4C6EA59337BA}" presName="sibTrans" presStyleCnt="0"/>
      <dgm:spPr/>
    </dgm:pt>
    <dgm:pt modelId="{B838621B-5E89-457A-A5A6-7B404741FF32}" type="pres">
      <dgm:prSet presAssocID="{24B639FA-3032-44CB-B339-655FA3F8F216}" presName="node" presStyleLbl="node1" presStyleIdx="4" presStyleCnt="7" custScaleX="116106">
        <dgm:presLayoutVars>
          <dgm:bulletEnabled val="1"/>
        </dgm:presLayoutVars>
      </dgm:prSet>
      <dgm:spPr/>
      <dgm:t>
        <a:bodyPr/>
        <a:lstStyle/>
        <a:p>
          <a:endParaRPr lang="es-MX"/>
        </a:p>
      </dgm:t>
    </dgm:pt>
    <dgm:pt modelId="{D9EC1C86-9100-4DBC-8213-5F5A71207298}" type="pres">
      <dgm:prSet presAssocID="{718AE6E9-1B58-4C7F-869A-3FC00EAA8DF4}" presName="sibTrans" presStyleCnt="0"/>
      <dgm:spPr/>
    </dgm:pt>
    <dgm:pt modelId="{DC77FABA-E385-4461-8734-0D06FA1199A9}" type="pres">
      <dgm:prSet presAssocID="{CD3F8E7C-619A-40DE-83D2-21E9F58FC7F0}" presName="node" presStyleLbl="node1" presStyleIdx="5" presStyleCnt="7" custLinFactNeighborX="1637" custLinFactNeighborY="-590">
        <dgm:presLayoutVars>
          <dgm:bulletEnabled val="1"/>
        </dgm:presLayoutVars>
      </dgm:prSet>
      <dgm:spPr/>
      <dgm:t>
        <a:bodyPr/>
        <a:lstStyle/>
        <a:p>
          <a:endParaRPr lang="es-MX"/>
        </a:p>
      </dgm:t>
    </dgm:pt>
    <dgm:pt modelId="{9D92A44B-D017-4B6F-AB28-CF7D116B09E6}" type="pres">
      <dgm:prSet presAssocID="{184B0CDC-F26A-43AA-B8DF-00B98FFE164D}" presName="sibTrans" presStyleCnt="0"/>
      <dgm:spPr/>
    </dgm:pt>
    <dgm:pt modelId="{15D857F4-14DD-45CB-80A5-BAA64809EA3A}" type="pres">
      <dgm:prSet presAssocID="{60372E3A-DE91-4AB8-AAF9-0B1C3B8439DB}" presName="node" presStyleLbl="node1" presStyleIdx="6" presStyleCnt="7" custLinFactNeighborX="2080" custLinFactNeighborY="-590">
        <dgm:presLayoutVars>
          <dgm:bulletEnabled val="1"/>
        </dgm:presLayoutVars>
      </dgm:prSet>
      <dgm:spPr/>
      <dgm:t>
        <a:bodyPr/>
        <a:lstStyle/>
        <a:p>
          <a:endParaRPr lang="es-MX"/>
        </a:p>
      </dgm:t>
    </dgm:pt>
  </dgm:ptLst>
  <dgm:cxnLst>
    <dgm:cxn modelId="{85E06F5C-0561-44EC-BF4E-7FF4DB244BCC}" type="presOf" srcId="{862BE67E-44B0-4215-87BE-AC8C8F3EA53F}" destId="{FDB05E0A-3D66-4DF0-BC6B-3EAB4B09EEE4}" srcOrd="0" destOrd="0" presId="urn:microsoft.com/office/officeart/2005/8/layout/default"/>
    <dgm:cxn modelId="{CCC0F090-7E48-400A-AF2F-FF9C7C6FEA71}" srcId="{AF61684B-62BC-4A9B-BFAF-D66F88F8F247}" destId="{8C44FC40-5C32-43FF-B869-A2C23102F563}" srcOrd="3" destOrd="0" parTransId="{12FFA126-50D2-4003-ACE0-0BFE6264EEC7}" sibTransId="{CD8D81E3-EC37-4BDC-8510-4C6EA59337BA}"/>
    <dgm:cxn modelId="{F9F1B5EE-1E57-4304-8D88-53EB0B5F18EE}" srcId="{AF61684B-62BC-4A9B-BFAF-D66F88F8F247}" destId="{F111543E-F503-4647-A6B4-3F01EED0BE16}" srcOrd="1" destOrd="0" parTransId="{F37255A3-72EB-4022-B5CA-2F8A3686F2F3}" sibTransId="{66A46439-5A7D-47F0-8B37-F75F4218EF42}"/>
    <dgm:cxn modelId="{734E79AD-E2D9-4177-8843-A5B959361402}" type="presOf" srcId="{F111543E-F503-4647-A6B4-3F01EED0BE16}" destId="{1BF489F9-7FD0-459F-8438-0CF837AB8B64}" srcOrd="0" destOrd="0" presId="urn:microsoft.com/office/officeart/2005/8/layout/default"/>
    <dgm:cxn modelId="{9F0342A0-1F17-4483-9A9B-7D76EDC63D0B}" type="presOf" srcId="{DDBA476D-BF6F-4F7C-BC70-9CD3A42F4431}" destId="{C2015EAC-F110-4B67-B3DD-CD05EC8BF664}" srcOrd="0" destOrd="0" presId="urn:microsoft.com/office/officeart/2005/8/layout/default"/>
    <dgm:cxn modelId="{9801CEB3-7E68-4EAA-9153-CFFB820AF1C8}" srcId="{AF61684B-62BC-4A9B-BFAF-D66F88F8F247}" destId="{60372E3A-DE91-4AB8-AAF9-0B1C3B8439DB}" srcOrd="6" destOrd="0" parTransId="{E71AA7F1-BBE1-45D5-AAF6-320ADA631842}" sibTransId="{8B725A49-56FD-4312-B543-749074BE860F}"/>
    <dgm:cxn modelId="{9032F9B1-9F87-4F93-B278-88241F48D761}" srcId="{AF61684B-62BC-4A9B-BFAF-D66F88F8F247}" destId="{24B639FA-3032-44CB-B339-655FA3F8F216}" srcOrd="4" destOrd="0" parTransId="{18D44BB7-2D80-4CC8-825B-04C520405290}" sibTransId="{718AE6E9-1B58-4C7F-869A-3FC00EAA8DF4}"/>
    <dgm:cxn modelId="{AECE11EA-D9A7-44FE-9EDF-4FE2C25A3FC6}" type="presOf" srcId="{AF61684B-62BC-4A9B-BFAF-D66F88F8F247}" destId="{B4A0657D-E832-4693-84F4-8A1B9F14B2FF}" srcOrd="0" destOrd="0" presId="urn:microsoft.com/office/officeart/2005/8/layout/default"/>
    <dgm:cxn modelId="{FFE5CC5A-761F-491C-BBAF-952CC4A56CC7}" type="presOf" srcId="{8C44FC40-5C32-43FF-B869-A2C23102F563}" destId="{59FD2D12-0253-41A1-BBA3-F331205B2B08}" srcOrd="0" destOrd="0" presId="urn:microsoft.com/office/officeart/2005/8/layout/default"/>
    <dgm:cxn modelId="{6B97FA54-1AFD-4412-A34D-D7ED0F77D5B7}" type="presOf" srcId="{24B639FA-3032-44CB-B339-655FA3F8F216}" destId="{B838621B-5E89-457A-A5A6-7B404741FF32}" srcOrd="0" destOrd="0" presId="urn:microsoft.com/office/officeart/2005/8/layout/default"/>
    <dgm:cxn modelId="{F753289A-9E2F-440F-B4EE-C4C31D2F0711}" srcId="{AF61684B-62BC-4A9B-BFAF-D66F88F8F247}" destId="{CD3F8E7C-619A-40DE-83D2-21E9F58FC7F0}" srcOrd="5" destOrd="0" parTransId="{14E5F392-FBB9-4F3A-8E10-A5624460E45B}" sibTransId="{184B0CDC-F26A-43AA-B8DF-00B98FFE164D}"/>
    <dgm:cxn modelId="{09CDE372-C82E-4B05-B3FC-85E4353AF9C1}" type="presOf" srcId="{60372E3A-DE91-4AB8-AAF9-0B1C3B8439DB}" destId="{15D857F4-14DD-45CB-80A5-BAA64809EA3A}" srcOrd="0" destOrd="0" presId="urn:microsoft.com/office/officeart/2005/8/layout/default"/>
    <dgm:cxn modelId="{FE518512-C098-47D9-9FB3-90AB7A1549A5}" type="presOf" srcId="{CD3F8E7C-619A-40DE-83D2-21E9F58FC7F0}" destId="{DC77FABA-E385-4461-8734-0D06FA1199A9}" srcOrd="0" destOrd="0" presId="urn:microsoft.com/office/officeart/2005/8/layout/default"/>
    <dgm:cxn modelId="{35812B43-10D3-4F4F-A830-B05F272F5B57}" srcId="{AF61684B-62BC-4A9B-BFAF-D66F88F8F247}" destId="{DDBA476D-BF6F-4F7C-BC70-9CD3A42F4431}" srcOrd="2" destOrd="0" parTransId="{3A0AE9C6-28DB-4C28-97E7-D3514CDFF64B}" sibTransId="{197D0ED4-1656-4847-8F49-6B364E5E800F}"/>
    <dgm:cxn modelId="{84DAAC31-6701-44F2-A795-72E816BE5255}" srcId="{AF61684B-62BC-4A9B-BFAF-D66F88F8F247}" destId="{862BE67E-44B0-4215-87BE-AC8C8F3EA53F}" srcOrd="0" destOrd="0" parTransId="{D8ACDA85-8C81-48AB-B3F8-93F215790928}" sibTransId="{E9C5B1A0-7374-4F34-8FFF-78EDB33D2B44}"/>
    <dgm:cxn modelId="{05472164-9586-4B33-8A3F-3DD6C95E9B3E}" type="presParOf" srcId="{B4A0657D-E832-4693-84F4-8A1B9F14B2FF}" destId="{FDB05E0A-3D66-4DF0-BC6B-3EAB4B09EEE4}" srcOrd="0" destOrd="0" presId="urn:microsoft.com/office/officeart/2005/8/layout/default"/>
    <dgm:cxn modelId="{ABA674D1-CE2F-42A8-AD1C-FDF20B5B42AD}" type="presParOf" srcId="{B4A0657D-E832-4693-84F4-8A1B9F14B2FF}" destId="{7D67D748-C783-4D79-839D-7A794A99261E}" srcOrd="1" destOrd="0" presId="urn:microsoft.com/office/officeart/2005/8/layout/default"/>
    <dgm:cxn modelId="{AB412A8A-8228-4904-AAE5-5E69B1F85773}" type="presParOf" srcId="{B4A0657D-E832-4693-84F4-8A1B9F14B2FF}" destId="{1BF489F9-7FD0-459F-8438-0CF837AB8B64}" srcOrd="2" destOrd="0" presId="urn:microsoft.com/office/officeart/2005/8/layout/default"/>
    <dgm:cxn modelId="{C66F3F35-F1A4-46E5-AEC3-714B93F62D5F}" type="presParOf" srcId="{B4A0657D-E832-4693-84F4-8A1B9F14B2FF}" destId="{06AF05ED-C31A-4456-BB14-1E34F0F5106B}" srcOrd="3" destOrd="0" presId="urn:microsoft.com/office/officeart/2005/8/layout/default"/>
    <dgm:cxn modelId="{43CFD93C-B3B8-4794-8017-66C12BF9A709}" type="presParOf" srcId="{B4A0657D-E832-4693-84F4-8A1B9F14B2FF}" destId="{C2015EAC-F110-4B67-B3DD-CD05EC8BF664}" srcOrd="4" destOrd="0" presId="urn:microsoft.com/office/officeart/2005/8/layout/default"/>
    <dgm:cxn modelId="{69D076A5-D4EB-418E-863B-0506FDDD20A8}" type="presParOf" srcId="{B4A0657D-E832-4693-84F4-8A1B9F14B2FF}" destId="{15939DF2-DC88-4861-97A0-4F084C4F1A70}" srcOrd="5" destOrd="0" presId="urn:microsoft.com/office/officeart/2005/8/layout/default"/>
    <dgm:cxn modelId="{A8DF56A7-44DF-44DC-87E8-3E332F00E321}" type="presParOf" srcId="{B4A0657D-E832-4693-84F4-8A1B9F14B2FF}" destId="{59FD2D12-0253-41A1-BBA3-F331205B2B08}" srcOrd="6" destOrd="0" presId="urn:microsoft.com/office/officeart/2005/8/layout/default"/>
    <dgm:cxn modelId="{69D99F31-1B25-4773-9492-5FD73F6D3472}" type="presParOf" srcId="{B4A0657D-E832-4693-84F4-8A1B9F14B2FF}" destId="{B8CAEB22-3D29-4F25-97D1-19ED55AA5215}" srcOrd="7" destOrd="0" presId="urn:microsoft.com/office/officeart/2005/8/layout/default"/>
    <dgm:cxn modelId="{09EE50B0-5A98-4116-BBBE-DD65496161D8}" type="presParOf" srcId="{B4A0657D-E832-4693-84F4-8A1B9F14B2FF}" destId="{B838621B-5E89-457A-A5A6-7B404741FF32}" srcOrd="8" destOrd="0" presId="urn:microsoft.com/office/officeart/2005/8/layout/default"/>
    <dgm:cxn modelId="{711A63FE-105E-475E-A8B2-8F23FAD09631}" type="presParOf" srcId="{B4A0657D-E832-4693-84F4-8A1B9F14B2FF}" destId="{D9EC1C86-9100-4DBC-8213-5F5A71207298}" srcOrd="9" destOrd="0" presId="urn:microsoft.com/office/officeart/2005/8/layout/default"/>
    <dgm:cxn modelId="{BDD50129-8A63-47E4-B9E2-2C305BA8088C}" type="presParOf" srcId="{B4A0657D-E832-4693-84F4-8A1B9F14B2FF}" destId="{DC77FABA-E385-4461-8734-0D06FA1199A9}" srcOrd="10" destOrd="0" presId="urn:microsoft.com/office/officeart/2005/8/layout/default"/>
    <dgm:cxn modelId="{F4A70E9D-B8EB-4236-9479-2A2CD9EFCD0F}" type="presParOf" srcId="{B4A0657D-E832-4693-84F4-8A1B9F14B2FF}" destId="{9D92A44B-D017-4B6F-AB28-CF7D116B09E6}" srcOrd="11" destOrd="0" presId="urn:microsoft.com/office/officeart/2005/8/layout/default"/>
    <dgm:cxn modelId="{37C4A754-4797-43A4-AF7B-DC8213E38822}" type="presParOf" srcId="{B4A0657D-E832-4693-84F4-8A1B9F14B2FF}" destId="{15D857F4-14DD-45CB-80A5-BAA64809EA3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AD249-F06A-4AEC-B48A-028CBA1F196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B47CC124-CF47-4C9A-9559-2B247183E4E9}">
      <dgm:prSet phldrT="[Texto]" custT="1"/>
      <dgm:spPr/>
      <dgm:t>
        <a:bodyPr/>
        <a:lstStyle/>
        <a:p>
          <a:r>
            <a:rPr lang="es-MX" sz="1400" dirty="0">
              <a:solidFill>
                <a:schemeClr val="tx1"/>
              </a:solidFill>
            </a:rPr>
            <a:t>Constitución Política de los Estados Unidos Mexicanos (Art.  6). (DOF 07-02-2014)</a:t>
          </a:r>
          <a:endParaRPr lang="es-MX" sz="1400" dirty="0"/>
        </a:p>
      </dgm:t>
    </dgm:pt>
    <dgm:pt modelId="{DE173044-E1BC-4B2D-AAF4-87DD8DC69CC4}" type="parTrans" cxnId="{B92DF82A-A51E-4E60-9860-291936028DB8}">
      <dgm:prSet/>
      <dgm:spPr/>
      <dgm:t>
        <a:bodyPr/>
        <a:lstStyle/>
        <a:p>
          <a:endParaRPr lang="es-MX"/>
        </a:p>
      </dgm:t>
    </dgm:pt>
    <dgm:pt modelId="{D08F139B-3E2D-4E0D-BB06-3A0A236042E0}" type="sibTrans" cxnId="{B92DF82A-A51E-4E60-9860-291936028DB8}">
      <dgm:prSet/>
      <dgm:spPr/>
      <dgm:t>
        <a:bodyPr/>
        <a:lstStyle/>
        <a:p>
          <a:endParaRPr lang="es-MX"/>
        </a:p>
      </dgm:t>
    </dgm:pt>
    <dgm:pt modelId="{D4F0E5EF-7149-4026-83EB-2B82ACBDAA34}">
      <dgm:prSet phldrT="[Texto]" custT="1"/>
      <dgm:spPr/>
      <dgm:t>
        <a:bodyPr/>
        <a:lstStyle/>
        <a:p>
          <a:r>
            <a:rPr lang="es-MX" sz="1400" dirty="0">
              <a:solidFill>
                <a:schemeClr val="tx1"/>
              </a:solidFill>
            </a:rPr>
            <a:t>Ley General de Transparencia y Acceso a la Información Pública </a:t>
          </a:r>
          <a:r>
            <a:rPr lang="es-MX" sz="1400" dirty="0" smtClean="0">
              <a:solidFill>
                <a:schemeClr val="tx1"/>
              </a:solidFill>
            </a:rPr>
            <a:t>(DOF 04-05-2015)</a:t>
          </a:r>
          <a:endParaRPr lang="es-MX" sz="1400" dirty="0"/>
        </a:p>
      </dgm:t>
    </dgm:pt>
    <dgm:pt modelId="{4E36783F-03AC-4B75-A34E-71EAA4C0383D}" type="parTrans" cxnId="{7205B762-401E-4278-AF64-5AE8FEC183C2}">
      <dgm:prSet/>
      <dgm:spPr/>
      <dgm:t>
        <a:bodyPr/>
        <a:lstStyle/>
        <a:p>
          <a:endParaRPr lang="es-MX"/>
        </a:p>
      </dgm:t>
    </dgm:pt>
    <dgm:pt modelId="{D1FB33E8-1EF9-4B24-A5FC-08283401E618}" type="sibTrans" cxnId="{7205B762-401E-4278-AF64-5AE8FEC183C2}">
      <dgm:prSet/>
      <dgm:spPr/>
      <dgm:t>
        <a:bodyPr/>
        <a:lstStyle/>
        <a:p>
          <a:endParaRPr lang="es-MX"/>
        </a:p>
      </dgm:t>
    </dgm:pt>
    <dgm:pt modelId="{22071683-B4FA-493E-A70B-0DC9AEB8CA08}">
      <dgm:prSet phldrT="[Texto]" custT="1"/>
      <dgm:spPr/>
      <dgm:t>
        <a:bodyPr/>
        <a:lstStyle/>
        <a:p>
          <a:r>
            <a:rPr lang="es-MX" sz="1400" dirty="0" smtClean="0">
              <a:solidFill>
                <a:schemeClr val="tx2">
                  <a:lumMod val="90000"/>
                  <a:lumOff val="10000"/>
                </a:schemeClr>
              </a:solidFill>
            </a:rPr>
            <a:t>Ley General de Protección de Datos Personales en Posesión de Sujetos Obligados. </a:t>
          </a:r>
          <a:r>
            <a:rPr lang="es-MX" sz="1400" dirty="0" smtClean="0"/>
            <a:t> </a:t>
          </a:r>
          <a:endParaRPr lang="es-MX" sz="1400" dirty="0"/>
        </a:p>
      </dgm:t>
    </dgm:pt>
    <dgm:pt modelId="{D25CAEBA-610B-4DB9-B788-638B9BE7A7A4}" type="parTrans" cxnId="{01259F14-9B44-453F-BBEB-8B34CA5737D6}">
      <dgm:prSet/>
      <dgm:spPr/>
      <dgm:t>
        <a:bodyPr/>
        <a:lstStyle/>
        <a:p>
          <a:endParaRPr lang="es-MX"/>
        </a:p>
      </dgm:t>
    </dgm:pt>
    <dgm:pt modelId="{70805D30-FD5E-4673-AC31-3EE4F13BD3FF}" type="sibTrans" cxnId="{01259F14-9B44-453F-BBEB-8B34CA5737D6}">
      <dgm:prSet/>
      <dgm:spPr/>
      <dgm:t>
        <a:bodyPr/>
        <a:lstStyle/>
        <a:p>
          <a:endParaRPr lang="es-MX"/>
        </a:p>
      </dgm:t>
    </dgm:pt>
    <dgm:pt modelId="{CD794F94-A38C-4D79-BC4F-F7E400E0B54B}">
      <dgm:prSet phldrT="[Texto]" custT="1"/>
      <dgm:spPr/>
      <dgm:t>
        <a:bodyPr/>
        <a:lstStyle/>
        <a:p>
          <a:r>
            <a:rPr lang="es-MX" sz="1200" dirty="0" smtClean="0">
              <a:solidFill>
                <a:schemeClr val="tx1"/>
              </a:solidFill>
            </a:rPr>
            <a:t>Lineamientos en materia de Clasificación y Desclasificación de la información, así como para elaboración de versiones públicas (DOF-15-14-2016).</a:t>
          </a:r>
          <a:endParaRPr lang="es-MX" sz="1200" dirty="0"/>
        </a:p>
      </dgm:t>
    </dgm:pt>
    <dgm:pt modelId="{C24FD660-9E1D-4E6A-B866-F6E4E8A2F154}" type="parTrans" cxnId="{1A790C58-2C24-47CE-B2D2-E6E736DF74C9}">
      <dgm:prSet/>
      <dgm:spPr/>
      <dgm:t>
        <a:bodyPr/>
        <a:lstStyle/>
        <a:p>
          <a:endParaRPr lang="es-MX"/>
        </a:p>
      </dgm:t>
    </dgm:pt>
    <dgm:pt modelId="{C7DF33FF-BE19-4BEC-8431-B4018CAEA587}" type="sibTrans" cxnId="{1A790C58-2C24-47CE-B2D2-E6E736DF74C9}">
      <dgm:prSet/>
      <dgm:spPr/>
      <dgm:t>
        <a:bodyPr/>
        <a:lstStyle/>
        <a:p>
          <a:endParaRPr lang="es-MX"/>
        </a:p>
      </dgm:t>
    </dgm:pt>
    <dgm:pt modelId="{AB722200-7260-40E5-9226-B61F9713AED7}" type="pres">
      <dgm:prSet presAssocID="{54DAD249-F06A-4AEC-B48A-028CBA1F196E}" presName="rootnode" presStyleCnt="0">
        <dgm:presLayoutVars>
          <dgm:chMax/>
          <dgm:chPref/>
          <dgm:dir/>
          <dgm:animLvl val="lvl"/>
        </dgm:presLayoutVars>
      </dgm:prSet>
      <dgm:spPr/>
      <dgm:t>
        <a:bodyPr/>
        <a:lstStyle/>
        <a:p>
          <a:endParaRPr lang="es-MX"/>
        </a:p>
      </dgm:t>
    </dgm:pt>
    <dgm:pt modelId="{D9C41007-F315-4B1E-A663-6D7208DACE26}" type="pres">
      <dgm:prSet presAssocID="{B47CC124-CF47-4C9A-9559-2B247183E4E9}" presName="composite" presStyleCnt="0"/>
      <dgm:spPr/>
    </dgm:pt>
    <dgm:pt modelId="{D2820040-194A-4C15-AAA1-1D8D02806533}" type="pres">
      <dgm:prSet presAssocID="{B47CC124-CF47-4C9A-9559-2B247183E4E9}" presName="bentUpArrow1" presStyleLbl="alignImgPlace1" presStyleIdx="0" presStyleCnt="3" custLinFactNeighborX="-33953" custLinFactNeighborY="12"/>
      <dgm:spPr/>
    </dgm:pt>
    <dgm:pt modelId="{23F0ED99-CBFB-4125-9E12-615DAB1CC1F5}" type="pres">
      <dgm:prSet presAssocID="{B47CC124-CF47-4C9A-9559-2B247183E4E9}" presName="ParentText" presStyleLbl="node1" presStyleIdx="0" presStyleCnt="4" custScaleX="151442" custLinFactNeighborX="-34951" custLinFactNeighborY="-8966">
        <dgm:presLayoutVars>
          <dgm:chMax val="1"/>
          <dgm:chPref val="1"/>
          <dgm:bulletEnabled val="1"/>
        </dgm:presLayoutVars>
      </dgm:prSet>
      <dgm:spPr/>
      <dgm:t>
        <a:bodyPr/>
        <a:lstStyle/>
        <a:p>
          <a:endParaRPr lang="es-MX"/>
        </a:p>
      </dgm:t>
    </dgm:pt>
    <dgm:pt modelId="{90EBF20C-DE72-4112-AC09-994F1194DEF4}" type="pres">
      <dgm:prSet presAssocID="{B47CC124-CF47-4C9A-9559-2B247183E4E9}" presName="ChildText" presStyleLbl="revTx" presStyleIdx="0" presStyleCnt="3">
        <dgm:presLayoutVars>
          <dgm:chMax val="0"/>
          <dgm:chPref val="0"/>
          <dgm:bulletEnabled val="1"/>
        </dgm:presLayoutVars>
      </dgm:prSet>
      <dgm:spPr/>
    </dgm:pt>
    <dgm:pt modelId="{284E6EFA-9D48-45F0-93FC-D74DC08EF5BF}" type="pres">
      <dgm:prSet presAssocID="{D08F139B-3E2D-4E0D-BB06-3A0A236042E0}" presName="sibTrans" presStyleCnt="0"/>
      <dgm:spPr/>
    </dgm:pt>
    <dgm:pt modelId="{D9206153-EDDA-48CC-878E-8A8BB8156348}" type="pres">
      <dgm:prSet presAssocID="{D4F0E5EF-7149-4026-83EB-2B82ACBDAA34}" presName="composite" presStyleCnt="0"/>
      <dgm:spPr/>
    </dgm:pt>
    <dgm:pt modelId="{1AFD2490-17AF-4FDF-8CA9-459E03DB8769}" type="pres">
      <dgm:prSet presAssocID="{D4F0E5EF-7149-4026-83EB-2B82ACBDAA34}" presName="bentUpArrow1" presStyleLbl="alignImgPlace1" presStyleIdx="1" presStyleCnt="3" custLinFactNeighborX="-28470" custLinFactNeighborY="3549"/>
      <dgm:spPr/>
    </dgm:pt>
    <dgm:pt modelId="{18E78A6F-70D4-4932-B049-9E8B5A5CBDB4}" type="pres">
      <dgm:prSet presAssocID="{D4F0E5EF-7149-4026-83EB-2B82ACBDAA34}" presName="ParentText" presStyleLbl="node1" presStyleIdx="1" presStyleCnt="4" custScaleX="150854" custLinFactNeighborX="-18082" custLinFactNeighborY="443">
        <dgm:presLayoutVars>
          <dgm:chMax val="1"/>
          <dgm:chPref val="1"/>
          <dgm:bulletEnabled val="1"/>
        </dgm:presLayoutVars>
      </dgm:prSet>
      <dgm:spPr/>
      <dgm:t>
        <a:bodyPr/>
        <a:lstStyle/>
        <a:p>
          <a:endParaRPr lang="es-MX"/>
        </a:p>
      </dgm:t>
    </dgm:pt>
    <dgm:pt modelId="{A5A3E77B-A4B3-434B-B089-A1A50ACE44B1}" type="pres">
      <dgm:prSet presAssocID="{D4F0E5EF-7149-4026-83EB-2B82ACBDAA34}" presName="ChildText" presStyleLbl="revTx" presStyleIdx="1" presStyleCnt="3">
        <dgm:presLayoutVars>
          <dgm:chMax val="0"/>
          <dgm:chPref val="0"/>
          <dgm:bulletEnabled val="1"/>
        </dgm:presLayoutVars>
      </dgm:prSet>
      <dgm:spPr/>
    </dgm:pt>
    <dgm:pt modelId="{09A7B175-30E9-42D2-8E46-0D2B48E18C27}" type="pres">
      <dgm:prSet presAssocID="{D1FB33E8-1EF9-4B24-A5FC-08283401E618}" presName="sibTrans" presStyleCnt="0"/>
      <dgm:spPr/>
    </dgm:pt>
    <dgm:pt modelId="{5C3389F6-9711-44F6-9EBB-AF09EFE6AEA6}" type="pres">
      <dgm:prSet presAssocID="{22071683-B4FA-493E-A70B-0DC9AEB8CA08}" presName="composite" presStyleCnt="0"/>
      <dgm:spPr/>
    </dgm:pt>
    <dgm:pt modelId="{8DE1217A-4FCC-41C0-8CC3-702C24771E66}" type="pres">
      <dgm:prSet presAssocID="{22071683-B4FA-493E-A70B-0DC9AEB8CA08}" presName="bentUpArrow1" presStyleLbl="alignImgPlace1" presStyleIdx="2" presStyleCnt="3" custLinFactNeighborX="-8411" custLinFactNeighborY="-464"/>
      <dgm:spPr/>
    </dgm:pt>
    <dgm:pt modelId="{85D27A73-043F-4853-8412-D508ECD5839B}" type="pres">
      <dgm:prSet presAssocID="{22071683-B4FA-493E-A70B-0DC9AEB8CA08}" presName="ParentText" presStyleLbl="node1" presStyleIdx="2" presStyleCnt="4" custScaleX="157461" custLinFactNeighborX="-14668" custLinFactNeighborY="-2963">
        <dgm:presLayoutVars>
          <dgm:chMax val="1"/>
          <dgm:chPref val="1"/>
          <dgm:bulletEnabled val="1"/>
        </dgm:presLayoutVars>
      </dgm:prSet>
      <dgm:spPr/>
      <dgm:t>
        <a:bodyPr/>
        <a:lstStyle/>
        <a:p>
          <a:endParaRPr lang="es-MX"/>
        </a:p>
      </dgm:t>
    </dgm:pt>
    <dgm:pt modelId="{F6BF5FE3-A703-4DD2-8E74-CBC056B18828}" type="pres">
      <dgm:prSet presAssocID="{22071683-B4FA-493E-A70B-0DC9AEB8CA08}" presName="ChildText" presStyleLbl="revTx" presStyleIdx="2" presStyleCnt="3">
        <dgm:presLayoutVars>
          <dgm:chMax val="0"/>
          <dgm:chPref val="0"/>
          <dgm:bulletEnabled val="1"/>
        </dgm:presLayoutVars>
      </dgm:prSet>
      <dgm:spPr/>
    </dgm:pt>
    <dgm:pt modelId="{DD660CFC-1ED0-48AC-B186-7F4DD60E89EB}" type="pres">
      <dgm:prSet presAssocID="{70805D30-FD5E-4673-AC31-3EE4F13BD3FF}" presName="sibTrans" presStyleCnt="0"/>
      <dgm:spPr/>
    </dgm:pt>
    <dgm:pt modelId="{42A141F7-2E3A-4060-9C04-1B6461091EB6}" type="pres">
      <dgm:prSet presAssocID="{CD794F94-A38C-4D79-BC4F-F7E400E0B54B}" presName="composite" presStyleCnt="0"/>
      <dgm:spPr/>
    </dgm:pt>
    <dgm:pt modelId="{D90BA76D-D179-4625-A88B-3A534BE5CF17}" type="pres">
      <dgm:prSet presAssocID="{CD794F94-A38C-4D79-BC4F-F7E400E0B54B}" presName="ParentText" presStyleLbl="node1" presStyleIdx="3" presStyleCnt="4" custScaleX="167299" custLinFactNeighborX="6687" custLinFactNeighborY="39">
        <dgm:presLayoutVars>
          <dgm:chMax val="1"/>
          <dgm:chPref val="1"/>
          <dgm:bulletEnabled val="1"/>
        </dgm:presLayoutVars>
      </dgm:prSet>
      <dgm:spPr/>
      <dgm:t>
        <a:bodyPr/>
        <a:lstStyle/>
        <a:p>
          <a:endParaRPr lang="es-MX"/>
        </a:p>
      </dgm:t>
    </dgm:pt>
  </dgm:ptLst>
  <dgm:cxnLst>
    <dgm:cxn modelId="{7205B762-401E-4278-AF64-5AE8FEC183C2}" srcId="{54DAD249-F06A-4AEC-B48A-028CBA1F196E}" destId="{D4F0E5EF-7149-4026-83EB-2B82ACBDAA34}" srcOrd="1" destOrd="0" parTransId="{4E36783F-03AC-4B75-A34E-71EAA4C0383D}" sibTransId="{D1FB33E8-1EF9-4B24-A5FC-08283401E618}"/>
    <dgm:cxn modelId="{B92DF82A-A51E-4E60-9860-291936028DB8}" srcId="{54DAD249-F06A-4AEC-B48A-028CBA1F196E}" destId="{B47CC124-CF47-4C9A-9559-2B247183E4E9}" srcOrd="0" destOrd="0" parTransId="{DE173044-E1BC-4B2D-AAF4-87DD8DC69CC4}" sibTransId="{D08F139B-3E2D-4E0D-BB06-3A0A236042E0}"/>
    <dgm:cxn modelId="{FAABFA6B-1612-4337-95C1-C5EB6AFC8C49}" type="presOf" srcId="{D4F0E5EF-7149-4026-83EB-2B82ACBDAA34}" destId="{18E78A6F-70D4-4932-B049-9E8B5A5CBDB4}" srcOrd="0" destOrd="0" presId="urn:microsoft.com/office/officeart/2005/8/layout/StepDownProcess"/>
    <dgm:cxn modelId="{FFCBAA78-7F2A-4DBD-8D9A-B327C28BDA0A}" type="presOf" srcId="{22071683-B4FA-493E-A70B-0DC9AEB8CA08}" destId="{85D27A73-043F-4853-8412-D508ECD5839B}" srcOrd="0" destOrd="0" presId="urn:microsoft.com/office/officeart/2005/8/layout/StepDownProcess"/>
    <dgm:cxn modelId="{01259F14-9B44-453F-BBEB-8B34CA5737D6}" srcId="{54DAD249-F06A-4AEC-B48A-028CBA1F196E}" destId="{22071683-B4FA-493E-A70B-0DC9AEB8CA08}" srcOrd="2" destOrd="0" parTransId="{D25CAEBA-610B-4DB9-B788-638B9BE7A7A4}" sibTransId="{70805D30-FD5E-4673-AC31-3EE4F13BD3FF}"/>
    <dgm:cxn modelId="{E4F292AF-1F2C-4B11-A87B-8BE18BFA139F}" type="presOf" srcId="{CD794F94-A38C-4D79-BC4F-F7E400E0B54B}" destId="{D90BA76D-D179-4625-A88B-3A534BE5CF17}" srcOrd="0" destOrd="0" presId="urn:microsoft.com/office/officeart/2005/8/layout/StepDownProcess"/>
    <dgm:cxn modelId="{F3BB7824-D61D-4E65-A631-0D392EC1BC9D}" type="presOf" srcId="{54DAD249-F06A-4AEC-B48A-028CBA1F196E}" destId="{AB722200-7260-40E5-9226-B61F9713AED7}" srcOrd="0" destOrd="0" presId="urn:microsoft.com/office/officeart/2005/8/layout/StepDownProcess"/>
    <dgm:cxn modelId="{31E64798-BDA8-4087-B1EF-11D4D10BCBE7}" type="presOf" srcId="{B47CC124-CF47-4C9A-9559-2B247183E4E9}" destId="{23F0ED99-CBFB-4125-9E12-615DAB1CC1F5}" srcOrd="0" destOrd="0" presId="urn:microsoft.com/office/officeart/2005/8/layout/StepDownProcess"/>
    <dgm:cxn modelId="{1A790C58-2C24-47CE-B2D2-E6E736DF74C9}" srcId="{54DAD249-F06A-4AEC-B48A-028CBA1F196E}" destId="{CD794F94-A38C-4D79-BC4F-F7E400E0B54B}" srcOrd="3" destOrd="0" parTransId="{C24FD660-9E1D-4E6A-B866-F6E4E8A2F154}" sibTransId="{C7DF33FF-BE19-4BEC-8431-B4018CAEA587}"/>
    <dgm:cxn modelId="{E3112FC0-4269-4781-8DC8-5BC0A5359AA3}" type="presParOf" srcId="{AB722200-7260-40E5-9226-B61F9713AED7}" destId="{D9C41007-F315-4B1E-A663-6D7208DACE26}" srcOrd="0" destOrd="0" presId="urn:microsoft.com/office/officeart/2005/8/layout/StepDownProcess"/>
    <dgm:cxn modelId="{04816C56-DE52-47ED-B6E3-426511B5B6BF}" type="presParOf" srcId="{D9C41007-F315-4B1E-A663-6D7208DACE26}" destId="{D2820040-194A-4C15-AAA1-1D8D02806533}" srcOrd="0" destOrd="0" presId="urn:microsoft.com/office/officeart/2005/8/layout/StepDownProcess"/>
    <dgm:cxn modelId="{414C079C-9A02-44F2-99A8-89781ECD5C18}" type="presParOf" srcId="{D9C41007-F315-4B1E-A663-6D7208DACE26}" destId="{23F0ED99-CBFB-4125-9E12-615DAB1CC1F5}" srcOrd="1" destOrd="0" presId="urn:microsoft.com/office/officeart/2005/8/layout/StepDownProcess"/>
    <dgm:cxn modelId="{03156C84-6CD9-401D-9A59-474320B1EB5E}" type="presParOf" srcId="{D9C41007-F315-4B1E-A663-6D7208DACE26}" destId="{90EBF20C-DE72-4112-AC09-994F1194DEF4}" srcOrd="2" destOrd="0" presId="urn:microsoft.com/office/officeart/2005/8/layout/StepDownProcess"/>
    <dgm:cxn modelId="{7D7DF3FE-EE88-4801-B31F-B50AD14C425D}" type="presParOf" srcId="{AB722200-7260-40E5-9226-B61F9713AED7}" destId="{284E6EFA-9D48-45F0-93FC-D74DC08EF5BF}" srcOrd="1" destOrd="0" presId="urn:microsoft.com/office/officeart/2005/8/layout/StepDownProcess"/>
    <dgm:cxn modelId="{B0542C6A-C60E-4E35-8693-37D454B7CB0B}" type="presParOf" srcId="{AB722200-7260-40E5-9226-B61F9713AED7}" destId="{D9206153-EDDA-48CC-878E-8A8BB8156348}" srcOrd="2" destOrd="0" presId="urn:microsoft.com/office/officeart/2005/8/layout/StepDownProcess"/>
    <dgm:cxn modelId="{B8346D73-C589-461E-AB5B-9572C6CB6DCC}" type="presParOf" srcId="{D9206153-EDDA-48CC-878E-8A8BB8156348}" destId="{1AFD2490-17AF-4FDF-8CA9-459E03DB8769}" srcOrd="0" destOrd="0" presId="urn:microsoft.com/office/officeart/2005/8/layout/StepDownProcess"/>
    <dgm:cxn modelId="{3010FF9C-8DAA-4773-B515-9D619AE9069E}" type="presParOf" srcId="{D9206153-EDDA-48CC-878E-8A8BB8156348}" destId="{18E78A6F-70D4-4932-B049-9E8B5A5CBDB4}" srcOrd="1" destOrd="0" presId="urn:microsoft.com/office/officeart/2005/8/layout/StepDownProcess"/>
    <dgm:cxn modelId="{2596825B-44B3-4943-911C-803704839B97}" type="presParOf" srcId="{D9206153-EDDA-48CC-878E-8A8BB8156348}" destId="{A5A3E77B-A4B3-434B-B089-A1A50ACE44B1}" srcOrd="2" destOrd="0" presId="urn:microsoft.com/office/officeart/2005/8/layout/StepDownProcess"/>
    <dgm:cxn modelId="{41A9E044-FF82-4E45-BF1E-B2C12F9C7569}" type="presParOf" srcId="{AB722200-7260-40E5-9226-B61F9713AED7}" destId="{09A7B175-30E9-42D2-8E46-0D2B48E18C27}" srcOrd="3" destOrd="0" presId="urn:microsoft.com/office/officeart/2005/8/layout/StepDownProcess"/>
    <dgm:cxn modelId="{E2A9E2C6-4AE6-4299-8919-D4F330C34559}" type="presParOf" srcId="{AB722200-7260-40E5-9226-B61F9713AED7}" destId="{5C3389F6-9711-44F6-9EBB-AF09EFE6AEA6}" srcOrd="4" destOrd="0" presId="urn:microsoft.com/office/officeart/2005/8/layout/StepDownProcess"/>
    <dgm:cxn modelId="{6BEBAB77-658C-4AD9-BFBE-982D844D062A}" type="presParOf" srcId="{5C3389F6-9711-44F6-9EBB-AF09EFE6AEA6}" destId="{8DE1217A-4FCC-41C0-8CC3-702C24771E66}" srcOrd="0" destOrd="0" presId="urn:microsoft.com/office/officeart/2005/8/layout/StepDownProcess"/>
    <dgm:cxn modelId="{179C29AC-70D2-458D-B76C-EEF554D965B1}" type="presParOf" srcId="{5C3389F6-9711-44F6-9EBB-AF09EFE6AEA6}" destId="{85D27A73-043F-4853-8412-D508ECD5839B}" srcOrd="1" destOrd="0" presId="urn:microsoft.com/office/officeart/2005/8/layout/StepDownProcess"/>
    <dgm:cxn modelId="{D09A41DC-49D8-45EE-B1C1-73716702471A}" type="presParOf" srcId="{5C3389F6-9711-44F6-9EBB-AF09EFE6AEA6}" destId="{F6BF5FE3-A703-4DD2-8E74-CBC056B18828}" srcOrd="2" destOrd="0" presId="urn:microsoft.com/office/officeart/2005/8/layout/StepDownProcess"/>
    <dgm:cxn modelId="{212C1E50-CF24-4C4E-B92C-D6DF0A5D1843}" type="presParOf" srcId="{AB722200-7260-40E5-9226-B61F9713AED7}" destId="{DD660CFC-1ED0-48AC-B186-7F4DD60E89EB}" srcOrd="5" destOrd="0" presId="urn:microsoft.com/office/officeart/2005/8/layout/StepDownProcess"/>
    <dgm:cxn modelId="{23A1DBD5-192A-482C-B9FA-119872DAD898}" type="presParOf" srcId="{AB722200-7260-40E5-9226-B61F9713AED7}" destId="{42A141F7-2E3A-4060-9C04-1B6461091EB6}" srcOrd="6" destOrd="0" presId="urn:microsoft.com/office/officeart/2005/8/layout/StepDownProcess"/>
    <dgm:cxn modelId="{F67A655A-5EA5-4AC9-AD1F-450E939B5DE4}" type="presParOf" srcId="{42A141F7-2E3A-4060-9C04-1B6461091EB6}" destId="{D90BA76D-D179-4625-A88B-3A534BE5CF1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AD249-F06A-4AEC-B48A-028CBA1F196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B47CC124-CF47-4C9A-9559-2B247183E4E9}">
      <dgm:prSet phldrT="[Texto]" custT="1"/>
      <dgm:spPr/>
      <dgm:t>
        <a:bodyPr/>
        <a:lstStyle/>
        <a:p>
          <a:r>
            <a:rPr lang="es-MX" sz="1600" dirty="0" smtClean="0">
              <a:solidFill>
                <a:schemeClr val="tx2">
                  <a:lumMod val="90000"/>
                  <a:lumOff val="10000"/>
                </a:schemeClr>
              </a:solidFill>
            </a:rPr>
            <a:t>Lineamientos en materia de Clasificación y Desclasificación de la información, así como para elaboración de versiones públicas (DOF-15-14-2016).</a:t>
          </a:r>
          <a:endParaRPr lang="es-MX" sz="1600" dirty="0">
            <a:solidFill>
              <a:schemeClr val="tx2">
                <a:lumMod val="90000"/>
                <a:lumOff val="10000"/>
              </a:schemeClr>
            </a:solidFill>
          </a:endParaRPr>
        </a:p>
      </dgm:t>
    </dgm:pt>
    <dgm:pt modelId="{DE173044-E1BC-4B2D-AAF4-87DD8DC69CC4}" type="parTrans" cxnId="{B92DF82A-A51E-4E60-9860-291936028DB8}">
      <dgm:prSet/>
      <dgm:spPr/>
      <dgm:t>
        <a:bodyPr/>
        <a:lstStyle/>
        <a:p>
          <a:endParaRPr lang="es-MX"/>
        </a:p>
      </dgm:t>
    </dgm:pt>
    <dgm:pt modelId="{D08F139B-3E2D-4E0D-BB06-3A0A236042E0}" type="sibTrans" cxnId="{B92DF82A-A51E-4E60-9860-291936028DB8}">
      <dgm:prSet/>
      <dgm:spPr/>
      <dgm:t>
        <a:bodyPr/>
        <a:lstStyle/>
        <a:p>
          <a:endParaRPr lang="es-MX"/>
        </a:p>
      </dgm:t>
    </dgm:pt>
    <dgm:pt modelId="{D4F0E5EF-7149-4026-83EB-2B82ACBDAA34}">
      <dgm:prSet phldrT="[Texto]" custT="1"/>
      <dgm:spPr/>
      <dgm:t>
        <a:bodyPr/>
        <a:lstStyle/>
        <a:p>
          <a:r>
            <a:rPr lang="es-MX" sz="1600" b="0" i="0" dirty="0" smtClean="0">
              <a:solidFill>
                <a:schemeClr val="tx2">
                  <a:lumMod val="90000"/>
                  <a:lumOff val="10000"/>
                </a:schemeClr>
              </a:solidFill>
            </a:rPr>
            <a:t>Lineamientos para determinar los catálogos y publicación de información de interés público; y para la emisión y evaluación de políticas de transparencia proactiva (DOF-15-04-16</a:t>
          </a:r>
          <a:endParaRPr lang="es-MX" sz="1600" b="0" dirty="0">
            <a:solidFill>
              <a:schemeClr val="tx2">
                <a:lumMod val="90000"/>
                <a:lumOff val="10000"/>
              </a:schemeClr>
            </a:solidFill>
          </a:endParaRPr>
        </a:p>
      </dgm:t>
    </dgm:pt>
    <dgm:pt modelId="{4E36783F-03AC-4B75-A34E-71EAA4C0383D}" type="parTrans" cxnId="{7205B762-401E-4278-AF64-5AE8FEC183C2}">
      <dgm:prSet/>
      <dgm:spPr/>
      <dgm:t>
        <a:bodyPr/>
        <a:lstStyle/>
        <a:p>
          <a:endParaRPr lang="es-MX"/>
        </a:p>
      </dgm:t>
    </dgm:pt>
    <dgm:pt modelId="{D1FB33E8-1EF9-4B24-A5FC-08283401E618}" type="sibTrans" cxnId="{7205B762-401E-4278-AF64-5AE8FEC183C2}">
      <dgm:prSet/>
      <dgm:spPr/>
      <dgm:t>
        <a:bodyPr/>
        <a:lstStyle/>
        <a:p>
          <a:endParaRPr lang="es-MX"/>
        </a:p>
      </dgm:t>
    </dgm:pt>
    <dgm:pt modelId="{22071683-B4FA-493E-A70B-0DC9AEB8CA08}">
      <dgm:prSet phldrT="[Texto]" custT="1"/>
      <dgm:spPr/>
      <dgm:t>
        <a:bodyPr/>
        <a:lstStyle/>
        <a:p>
          <a:r>
            <a:rPr lang="es-MX" sz="1600" dirty="0" smtClean="0">
              <a:solidFill>
                <a:schemeClr val="tx2">
                  <a:lumMod val="90000"/>
                  <a:lumOff val="10000"/>
                </a:schemeClr>
              </a:solidFill>
            </a:rPr>
            <a:t>Lineamientos para la organización y conservación de los Archivos (DOF-04-05-2016)</a:t>
          </a:r>
          <a:endParaRPr lang="es-MX" sz="1600" dirty="0"/>
        </a:p>
      </dgm:t>
    </dgm:pt>
    <dgm:pt modelId="{D25CAEBA-610B-4DB9-B788-638B9BE7A7A4}" type="parTrans" cxnId="{01259F14-9B44-453F-BBEB-8B34CA5737D6}">
      <dgm:prSet/>
      <dgm:spPr/>
      <dgm:t>
        <a:bodyPr/>
        <a:lstStyle/>
        <a:p>
          <a:endParaRPr lang="es-MX"/>
        </a:p>
      </dgm:t>
    </dgm:pt>
    <dgm:pt modelId="{70805D30-FD5E-4673-AC31-3EE4F13BD3FF}" type="sibTrans" cxnId="{01259F14-9B44-453F-BBEB-8B34CA5737D6}">
      <dgm:prSet/>
      <dgm:spPr/>
      <dgm:t>
        <a:bodyPr/>
        <a:lstStyle/>
        <a:p>
          <a:endParaRPr lang="es-MX"/>
        </a:p>
      </dgm:t>
    </dgm:pt>
    <dgm:pt modelId="{AB722200-7260-40E5-9226-B61F9713AED7}" type="pres">
      <dgm:prSet presAssocID="{54DAD249-F06A-4AEC-B48A-028CBA1F196E}" presName="rootnode" presStyleCnt="0">
        <dgm:presLayoutVars>
          <dgm:chMax/>
          <dgm:chPref/>
          <dgm:dir/>
          <dgm:animLvl val="lvl"/>
        </dgm:presLayoutVars>
      </dgm:prSet>
      <dgm:spPr/>
      <dgm:t>
        <a:bodyPr/>
        <a:lstStyle/>
        <a:p>
          <a:endParaRPr lang="es-MX"/>
        </a:p>
      </dgm:t>
    </dgm:pt>
    <dgm:pt modelId="{D9C41007-F315-4B1E-A663-6D7208DACE26}" type="pres">
      <dgm:prSet presAssocID="{B47CC124-CF47-4C9A-9559-2B247183E4E9}" presName="composite" presStyleCnt="0"/>
      <dgm:spPr/>
    </dgm:pt>
    <dgm:pt modelId="{D2820040-194A-4C15-AAA1-1D8D02806533}" type="pres">
      <dgm:prSet presAssocID="{B47CC124-CF47-4C9A-9559-2B247183E4E9}" presName="bentUpArrow1" presStyleLbl="alignImgPlace1" presStyleIdx="0" presStyleCnt="2" custLinFactNeighborX="-33953" custLinFactNeighborY="12"/>
      <dgm:spPr/>
    </dgm:pt>
    <dgm:pt modelId="{23F0ED99-CBFB-4125-9E12-615DAB1CC1F5}" type="pres">
      <dgm:prSet presAssocID="{B47CC124-CF47-4C9A-9559-2B247183E4E9}" presName="ParentText" presStyleLbl="node1" presStyleIdx="0" presStyleCnt="3" custScaleX="168405" custLinFactNeighborX="-34951" custLinFactNeighborY="-8966">
        <dgm:presLayoutVars>
          <dgm:chMax val="1"/>
          <dgm:chPref val="1"/>
          <dgm:bulletEnabled val="1"/>
        </dgm:presLayoutVars>
      </dgm:prSet>
      <dgm:spPr/>
      <dgm:t>
        <a:bodyPr/>
        <a:lstStyle/>
        <a:p>
          <a:endParaRPr lang="es-MX"/>
        </a:p>
      </dgm:t>
    </dgm:pt>
    <dgm:pt modelId="{90EBF20C-DE72-4112-AC09-994F1194DEF4}" type="pres">
      <dgm:prSet presAssocID="{B47CC124-CF47-4C9A-9559-2B247183E4E9}" presName="ChildText" presStyleLbl="revTx" presStyleIdx="0" presStyleCnt="2">
        <dgm:presLayoutVars>
          <dgm:chMax val="0"/>
          <dgm:chPref val="0"/>
          <dgm:bulletEnabled val="1"/>
        </dgm:presLayoutVars>
      </dgm:prSet>
      <dgm:spPr/>
    </dgm:pt>
    <dgm:pt modelId="{284E6EFA-9D48-45F0-93FC-D74DC08EF5BF}" type="pres">
      <dgm:prSet presAssocID="{D08F139B-3E2D-4E0D-BB06-3A0A236042E0}" presName="sibTrans" presStyleCnt="0"/>
      <dgm:spPr/>
    </dgm:pt>
    <dgm:pt modelId="{D9206153-EDDA-48CC-878E-8A8BB8156348}" type="pres">
      <dgm:prSet presAssocID="{D4F0E5EF-7149-4026-83EB-2B82ACBDAA34}" presName="composite" presStyleCnt="0"/>
      <dgm:spPr/>
    </dgm:pt>
    <dgm:pt modelId="{1AFD2490-17AF-4FDF-8CA9-459E03DB8769}" type="pres">
      <dgm:prSet presAssocID="{D4F0E5EF-7149-4026-83EB-2B82ACBDAA34}" presName="bentUpArrow1" presStyleLbl="alignImgPlace1" presStyleIdx="1" presStyleCnt="2" custLinFactNeighborX="-28470" custLinFactNeighborY="3549"/>
      <dgm:spPr/>
    </dgm:pt>
    <dgm:pt modelId="{18E78A6F-70D4-4932-B049-9E8B5A5CBDB4}" type="pres">
      <dgm:prSet presAssocID="{D4F0E5EF-7149-4026-83EB-2B82ACBDAA34}" presName="ParentText" presStyleLbl="node1" presStyleIdx="1" presStyleCnt="3" custScaleX="202695" custLinFactNeighborX="-18082" custLinFactNeighborY="443">
        <dgm:presLayoutVars>
          <dgm:chMax val="1"/>
          <dgm:chPref val="1"/>
          <dgm:bulletEnabled val="1"/>
        </dgm:presLayoutVars>
      </dgm:prSet>
      <dgm:spPr/>
      <dgm:t>
        <a:bodyPr/>
        <a:lstStyle/>
        <a:p>
          <a:endParaRPr lang="es-MX"/>
        </a:p>
      </dgm:t>
    </dgm:pt>
    <dgm:pt modelId="{A5A3E77B-A4B3-434B-B089-A1A50ACE44B1}" type="pres">
      <dgm:prSet presAssocID="{D4F0E5EF-7149-4026-83EB-2B82ACBDAA34}" presName="ChildText" presStyleLbl="revTx" presStyleIdx="1" presStyleCnt="2">
        <dgm:presLayoutVars>
          <dgm:chMax val="0"/>
          <dgm:chPref val="0"/>
          <dgm:bulletEnabled val="1"/>
        </dgm:presLayoutVars>
      </dgm:prSet>
      <dgm:spPr/>
    </dgm:pt>
    <dgm:pt modelId="{09A7B175-30E9-42D2-8E46-0D2B48E18C27}" type="pres">
      <dgm:prSet presAssocID="{D1FB33E8-1EF9-4B24-A5FC-08283401E618}" presName="sibTrans" presStyleCnt="0"/>
      <dgm:spPr/>
    </dgm:pt>
    <dgm:pt modelId="{5C3389F6-9711-44F6-9EBB-AF09EFE6AEA6}" type="pres">
      <dgm:prSet presAssocID="{22071683-B4FA-493E-A70B-0DC9AEB8CA08}" presName="composite" presStyleCnt="0"/>
      <dgm:spPr/>
    </dgm:pt>
    <dgm:pt modelId="{85D27A73-043F-4853-8412-D508ECD5839B}" type="pres">
      <dgm:prSet presAssocID="{22071683-B4FA-493E-A70B-0DC9AEB8CA08}" presName="ParentText" presStyleLbl="node1" presStyleIdx="2" presStyleCnt="3" custScaleX="169050" custLinFactNeighborX="3464" custLinFactNeighborY="-2835">
        <dgm:presLayoutVars>
          <dgm:chMax val="1"/>
          <dgm:chPref val="1"/>
          <dgm:bulletEnabled val="1"/>
        </dgm:presLayoutVars>
      </dgm:prSet>
      <dgm:spPr/>
      <dgm:t>
        <a:bodyPr/>
        <a:lstStyle/>
        <a:p>
          <a:endParaRPr lang="es-MX"/>
        </a:p>
      </dgm:t>
    </dgm:pt>
  </dgm:ptLst>
  <dgm:cxnLst>
    <dgm:cxn modelId="{7205B762-401E-4278-AF64-5AE8FEC183C2}" srcId="{54DAD249-F06A-4AEC-B48A-028CBA1F196E}" destId="{D4F0E5EF-7149-4026-83EB-2B82ACBDAA34}" srcOrd="1" destOrd="0" parTransId="{4E36783F-03AC-4B75-A34E-71EAA4C0383D}" sibTransId="{D1FB33E8-1EF9-4B24-A5FC-08283401E618}"/>
    <dgm:cxn modelId="{E5368E8B-B68A-43DA-9F8F-430F7A681BB8}" type="presOf" srcId="{54DAD249-F06A-4AEC-B48A-028CBA1F196E}" destId="{AB722200-7260-40E5-9226-B61F9713AED7}" srcOrd="0" destOrd="0" presId="urn:microsoft.com/office/officeart/2005/8/layout/StepDownProcess"/>
    <dgm:cxn modelId="{63E25845-20BD-48F5-890F-B0B5E4C05AAE}" type="presOf" srcId="{22071683-B4FA-493E-A70B-0DC9AEB8CA08}" destId="{85D27A73-043F-4853-8412-D508ECD5839B}" srcOrd="0" destOrd="0" presId="urn:microsoft.com/office/officeart/2005/8/layout/StepDownProcess"/>
    <dgm:cxn modelId="{B92DF82A-A51E-4E60-9860-291936028DB8}" srcId="{54DAD249-F06A-4AEC-B48A-028CBA1F196E}" destId="{B47CC124-CF47-4C9A-9559-2B247183E4E9}" srcOrd="0" destOrd="0" parTransId="{DE173044-E1BC-4B2D-AAF4-87DD8DC69CC4}" sibTransId="{D08F139B-3E2D-4E0D-BB06-3A0A236042E0}"/>
    <dgm:cxn modelId="{01259F14-9B44-453F-BBEB-8B34CA5737D6}" srcId="{54DAD249-F06A-4AEC-B48A-028CBA1F196E}" destId="{22071683-B4FA-493E-A70B-0DC9AEB8CA08}" srcOrd="2" destOrd="0" parTransId="{D25CAEBA-610B-4DB9-B788-638B9BE7A7A4}" sibTransId="{70805D30-FD5E-4673-AC31-3EE4F13BD3FF}"/>
    <dgm:cxn modelId="{67EC785C-A009-43A3-9C2E-50A8B039D940}" type="presOf" srcId="{D4F0E5EF-7149-4026-83EB-2B82ACBDAA34}" destId="{18E78A6F-70D4-4932-B049-9E8B5A5CBDB4}" srcOrd="0" destOrd="0" presId="urn:microsoft.com/office/officeart/2005/8/layout/StepDownProcess"/>
    <dgm:cxn modelId="{A6150041-0FFD-4F8C-8803-9A53193236FB}" type="presOf" srcId="{B47CC124-CF47-4C9A-9559-2B247183E4E9}" destId="{23F0ED99-CBFB-4125-9E12-615DAB1CC1F5}" srcOrd="0" destOrd="0" presId="urn:microsoft.com/office/officeart/2005/8/layout/StepDownProcess"/>
    <dgm:cxn modelId="{78D9B883-55F9-4F37-8CA7-D078F3922C90}" type="presParOf" srcId="{AB722200-7260-40E5-9226-B61F9713AED7}" destId="{D9C41007-F315-4B1E-A663-6D7208DACE26}" srcOrd="0" destOrd="0" presId="urn:microsoft.com/office/officeart/2005/8/layout/StepDownProcess"/>
    <dgm:cxn modelId="{3CD3965D-2911-4671-AF27-BA1B9D94B63B}" type="presParOf" srcId="{D9C41007-F315-4B1E-A663-6D7208DACE26}" destId="{D2820040-194A-4C15-AAA1-1D8D02806533}" srcOrd="0" destOrd="0" presId="urn:microsoft.com/office/officeart/2005/8/layout/StepDownProcess"/>
    <dgm:cxn modelId="{20D4FC68-E9F9-4B8C-A498-40FD403B978E}" type="presParOf" srcId="{D9C41007-F315-4B1E-A663-6D7208DACE26}" destId="{23F0ED99-CBFB-4125-9E12-615DAB1CC1F5}" srcOrd="1" destOrd="0" presId="urn:microsoft.com/office/officeart/2005/8/layout/StepDownProcess"/>
    <dgm:cxn modelId="{A585C883-98E2-4D55-B13C-22BFFD2881D3}" type="presParOf" srcId="{D9C41007-F315-4B1E-A663-6D7208DACE26}" destId="{90EBF20C-DE72-4112-AC09-994F1194DEF4}" srcOrd="2" destOrd="0" presId="urn:microsoft.com/office/officeart/2005/8/layout/StepDownProcess"/>
    <dgm:cxn modelId="{91D23D9E-B307-4035-97C7-959D4A4F9DDE}" type="presParOf" srcId="{AB722200-7260-40E5-9226-B61F9713AED7}" destId="{284E6EFA-9D48-45F0-93FC-D74DC08EF5BF}" srcOrd="1" destOrd="0" presId="urn:microsoft.com/office/officeart/2005/8/layout/StepDownProcess"/>
    <dgm:cxn modelId="{3A8A2881-0742-48F6-88D5-1BD9F6EE45AC}" type="presParOf" srcId="{AB722200-7260-40E5-9226-B61F9713AED7}" destId="{D9206153-EDDA-48CC-878E-8A8BB8156348}" srcOrd="2" destOrd="0" presId="urn:microsoft.com/office/officeart/2005/8/layout/StepDownProcess"/>
    <dgm:cxn modelId="{5EC26FC9-EDA5-4268-A0AB-51D8EAAA8E1C}" type="presParOf" srcId="{D9206153-EDDA-48CC-878E-8A8BB8156348}" destId="{1AFD2490-17AF-4FDF-8CA9-459E03DB8769}" srcOrd="0" destOrd="0" presId="urn:microsoft.com/office/officeart/2005/8/layout/StepDownProcess"/>
    <dgm:cxn modelId="{F40EF76C-3B74-42A9-ACD6-981BC8DFFA08}" type="presParOf" srcId="{D9206153-EDDA-48CC-878E-8A8BB8156348}" destId="{18E78A6F-70D4-4932-B049-9E8B5A5CBDB4}" srcOrd="1" destOrd="0" presId="urn:microsoft.com/office/officeart/2005/8/layout/StepDownProcess"/>
    <dgm:cxn modelId="{6DA1CEF8-C627-4255-8A6F-C6C65D799762}" type="presParOf" srcId="{D9206153-EDDA-48CC-878E-8A8BB8156348}" destId="{A5A3E77B-A4B3-434B-B089-A1A50ACE44B1}" srcOrd="2" destOrd="0" presId="urn:microsoft.com/office/officeart/2005/8/layout/StepDownProcess"/>
    <dgm:cxn modelId="{E26F738C-E849-455D-9A4D-573B0879068F}" type="presParOf" srcId="{AB722200-7260-40E5-9226-B61F9713AED7}" destId="{09A7B175-30E9-42D2-8E46-0D2B48E18C27}" srcOrd="3" destOrd="0" presId="urn:microsoft.com/office/officeart/2005/8/layout/StepDownProcess"/>
    <dgm:cxn modelId="{77A17878-6F00-41F4-813F-493C2CEFC376}" type="presParOf" srcId="{AB722200-7260-40E5-9226-B61F9713AED7}" destId="{5C3389F6-9711-44F6-9EBB-AF09EFE6AEA6}" srcOrd="4" destOrd="0" presId="urn:microsoft.com/office/officeart/2005/8/layout/StepDownProcess"/>
    <dgm:cxn modelId="{7F67E3D9-8EEB-4585-834E-130D5100C9A8}" type="presParOf" srcId="{5C3389F6-9711-44F6-9EBB-AF09EFE6AEA6}" destId="{85D27A73-043F-4853-8412-D508ECD5839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3F7F09-ED8E-4149-AC51-C9B205856C8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82BB60A1-02A0-4705-82F5-EB62F762CF80}">
      <dgm:prSet phldrT="[Texto]"/>
      <dgm:spPr/>
      <dgm:t>
        <a:bodyPr/>
        <a:lstStyle/>
        <a:p>
          <a:r>
            <a:rPr lang="es-MX" dirty="0">
              <a:solidFill>
                <a:schemeClr val="tx1"/>
              </a:solidFill>
            </a:rPr>
            <a:t>Constitución Política del Estado de Veracruz (Art.  6).</a:t>
          </a:r>
          <a:endParaRPr lang="es-MX" dirty="0"/>
        </a:p>
      </dgm:t>
    </dgm:pt>
    <dgm:pt modelId="{A76CCA81-00D0-4F9B-9AB2-5A0790C06710}" type="parTrans" cxnId="{F49BD899-BC00-467E-953C-035E0C4DE509}">
      <dgm:prSet/>
      <dgm:spPr/>
      <dgm:t>
        <a:bodyPr/>
        <a:lstStyle/>
        <a:p>
          <a:endParaRPr lang="es-MX"/>
        </a:p>
      </dgm:t>
    </dgm:pt>
    <dgm:pt modelId="{B59839A2-4088-464F-A623-61318369EC88}" type="sibTrans" cxnId="{F49BD899-BC00-467E-953C-035E0C4DE509}">
      <dgm:prSet/>
      <dgm:spPr/>
      <dgm:t>
        <a:bodyPr/>
        <a:lstStyle/>
        <a:p>
          <a:endParaRPr lang="es-MX" dirty="0"/>
        </a:p>
      </dgm:t>
    </dgm:pt>
    <dgm:pt modelId="{2859A88C-1E5D-4EBC-8CF1-3AFF2C0F690E}">
      <dgm:prSet phldrT="[Texto]"/>
      <dgm:spPr/>
      <dgm:t>
        <a:bodyPr/>
        <a:lstStyle/>
        <a:p>
          <a:r>
            <a:rPr lang="es-MX" dirty="0" smtClean="0">
              <a:solidFill>
                <a:schemeClr val="tx2">
                  <a:lumMod val="90000"/>
                  <a:lumOff val="10000"/>
                </a:schemeClr>
              </a:solidFill>
            </a:rPr>
            <a:t>Ley número 316 de Protección de Datos Personales en Posesión de los Sujetos Obligados del Estado de Veracruz </a:t>
          </a:r>
          <a:endParaRPr lang="es-MX" dirty="0">
            <a:solidFill>
              <a:schemeClr val="tx2">
                <a:lumMod val="90000"/>
                <a:lumOff val="10000"/>
              </a:schemeClr>
            </a:solidFill>
          </a:endParaRPr>
        </a:p>
      </dgm:t>
    </dgm:pt>
    <dgm:pt modelId="{5407CDDF-FF9B-4A6E-8D24-736701876332}" type="parTrans" cxnId="{9D42D15F-3AFF-48F4-B632-18E8494C64D7}">
      <dgm:prSet/>
      <dgm:spPr/>
      <dgm:t>
        <a:bodyPr/>
        <a:lstStyle/>
        <a:p>
          <a:endParaRPr lang="es-MX"/>
        </a:p>
      </dgm:t>
    </dgm:pt>
    <dgm:pt modelId="{E41C2382-6A30-458D-9A38-0E7AEE633058}" type="sibTrans" cxnId="{9D42D15F-3AFF-48F4-B632-18E8494C64D7}">
      <dgm:prSet/>
      <dgm:spPr/>
      <dgm:t>
        <a:bodyPr/>
        <a:lstStyle/>
        <a:p>
          <a:endParaRPr lang="es-MX" dirty="0"/>
        </a:p>
      </dgm:t>
    </dgm:pt>
    <dgm:pt modelId="{C8A91FD6-D49B-443D-A43C-578EBD5094C7}">
      <dgm:prSet phldrT="[Texto]"/>
      <dgm:spPr/>
      <dgm:t>
        <a:bodyPr/>
        <a:lstStyle/>
        <a:p>
          <a:r>
            <a:rPr lang="es-MX" dirty="0">
              <a:solidFill>
                <a:schemeClr val="tx1"/>
              </a:solidFill>
            </a:rPr>
            <a:t>Ley Número 875 de Transparencia y Acceso a la Información Pública para el Estado de Veracruz de Ignacio de la Llave.  (G.O. 29/09/2016)</a:t>
          </a:r>
          <a:endParaRPr lang="es-MX" dirty="0"/>
        </a:p>
      </dgm:t>
    </dgm:pt>
    <dgm:pt modelId="{395D889C-7B73-4350-B68F-37AA15B1A88E}" type="parTrans" cxnId="{85324D8D-5C8B-4A26-ABFF-E77B359ABEAA}">
      <dgm:prSet/>
      <dgm:spPr/>
      <dgm:t>
        <a:bodyPr/>
        <a:lstStyle/>
        <a:p>
          <a:endParaRPr lang="es-MX"/>
        </a:p>
      </dgm:t>
    </dgm:pt>
    <dgm:pt modelId="{9F2C939B-3169-4C75-881A-7AC2FDB6C63D}" type="sibTrans" cxnId="{85324D8D-5C8B-4A26-ABFF-E77B359ABEAA}">
      <dgm:prSet/>
      <dgm:spPr/>
      <dgm:t>
        <a:bodyPr/>
        <a:lstStyle/>
        <a:p>
          <a:endParaRPr lang="es-MX" dirty="0"/>
        </a:p>
      </dgm:t>
    </dgm:pt>
    <dgm:pt modelId="{5D7DE3B1-080E-4FD7-974B-4E99CD04B963}" type="pres">
      <dgm:prSet presAssocID="{463F7F09-ED8E-4149-AC51-C9B205856C85}" presName="Name0" presStyleCnt="0">
        <dgm:presLayoutVars>
          <dgm:dir/>
          <dgm:resizeHandles val="exact"/>
        </dgm:presLayoutVars>
      </dgm:prSet>
      <dgm:spPr/>
      <dgm:t>
        <a:bodyPr/>
        <a:lstStyle/>
        <a:p>
          <a:endParaRPr lang="es-MX"/>
        </a:p>
      </dgm:t>
    </dgm:pt>
    <dgm:pt modelId="{75EBE58F-2B8A-4373-AAEE-4A464FE17D5A}" type="pres">
      <dgm:prSet presAssocID="{82BB60A1-02A0-4705-82F5-EB62F762CF80}" presName="node" presStyleLbl="node1" presStyleIdx="0" presStyleCnt="3" custScaleX="131193">
        <dgm:presLayoutVars>
          <dgm:bulletEnabled val="1"/>
        </dgm:presLayoutVars>
      </dgm:prSet>
      <dgm:spPr/>
      <dgm:t>
        <a:bodyPr/>
        <a:lstStyle/>
        <a:p>
          <a:endParaRPr lang="es-MX"/>
        </a:p>
      </dgm:t>
    </dgm:pt>
    <dgm:pt modelId="{4C728081-D58E-42B8-80B8-595C580B5964}" type="pres">
      <dgm:prSet presAssocID="{B59839A2-4088-464F-A623-61318369EC88}" presName="sibTrans" presStyleLbl="sibTrans2D1" presStyleIdx="0" presStyleCnt="3"/>
      <dgm:spPr/>
      <dgm:t>
        <a:bodyPr/>
        <a:lstStyle/>
        <a:p>
          <a:endParaRPr lang="es-MX"/>
        </a:p>
      </dgm:t>
    </dgm:pt>
    <dgm:pt modelId="{60FE2D19-24EF-4BED-8791-567CC68710D8}" type="pres">
      <dgm:prSet presAssocID="{B59839A2-4088-464F-A623-61318369EC88}" presName="connectorText" presStyleLbl="sibTrans2D1" presStyleIdx="0" presStyleCnt="3"/>
      <dgm:spPr/>
      <dgm:t>
        <a:bodyPr/>
        <a:lstStyle/>
        <a:p>
          <a:endParaRPr lang="es-MX"/>
        </a:p>
      </dgm:t>
    </dgm:pt>
    <dgm:pt modelId="{2EC26E52-DD44-4B95-A8F5-006F9E698A7B}" type="pres">
      <dgm:prSet presAssocID="{2859A88C-1E5D-4EBC-8CF1-3AFF2C0F690E}" presName="node" presStyleLbl="node1" presStyleIdx="1" presStyleCnt="3" custScaleX="140384" custScaleY="112781" custRadScaleRad="84493" custRadScaleInc="-33617">
        <dgm:presLayoutVars>
          <dgm:bulletEnabled val="1"/>
        </dgm:presLayoutVars>
      </dgm:prSet>
      <dgm:spPr/>
      <dgm:t>
        <a:bodyPr/>
        <a:lstStyle/>
        <a:p>
          <a:endParaRPr lang="es-MX"/>
        </a:p>
      </dgm:t>
    </dgm:pt>
    <dgm:pt modelId="{8BDE10FA-FAE9-46C4-AD3A-737FB49E2FEF}" type="pres">
      <dgm:prSet presAssocID="{E41C2382-6A30-458D-9A38-0E7AEE633058}" presName="sibTrans" presStyleLbl="sibTrans2D1" presStyleIdx="1" presStyleCnt="3"/>
      <dgm:spPr/>
      <dgm:t>
        <a:bodyPr/>
        <a:lstStyle/>
        <a:p>
          <a:endParaRPr lang="es-MX"/>
        </a:p>
      </dgm:t>
    </dgm:pt>
    <dgm:pt modelId="{9D1DAF1E-4908-44DA-94C0-DCF37B5D3355}" type="pres">
      <dgm:prSet presAssocID="{E41C2382-6A30-458D-9A38-0E7AEE633058}" presName="connectorText" presStyleLbl="sibTrans2D1" presStyleIdx="1" presStyleCnt="3"/>
      <dgm:spPr/>
      <dgm:t>
        <a:bodyPr/>
        <a:lstStyle/>
        <a:p>
          <a:endParaRPr lang="es-MX"/>
        </a:p>
      </dgm:t>
    </dgm:pt>
    <dgm:pt modelId="{6E9BAF75-16C3-401F-95C4-188486CBA71A}" type="pres">
      <dgm:prSet presAssocID="{C8A91FD6-D49B-443D-A43C-578EBD5094C7}" presName="node" presStyleLbl="node1" presStyleIdx="2" presStyleCnt="3" custScaleX="113574" custScaleY="107973" custRadScaleRad="85856" custRadScaleInc="30557">
        <dgm:presLayoutVars>
          <dgm:bulletEnabled val="1"/>
        </dgm:presLayoutVars>
      </dgm:prSet>
      <dgm:spPr/>
      <dgm:t>
        <a:bodyPr/>
        <a:lstStyle/>
        <a:p>
          <a:endParaRPr lang="es-MX"/>
        </a:p>
      </dgm:t>
    </dgm:pt>
    <dgm:pt modelId="{D804C569-6103-4836-9678-63C079FC36D2}" type="pres">
      <dgm:prSet presAssocID="{9F2C939B-3169-4C75-881A-7AC2FDB6C63D}" presName="sibTrans" presStyleLbl="sibTrans2D1" presStyleIdx="2" presStyleCnt="3"/>
      <dgm:spPr/>
      <dgm:t>
        <a:bodyPr/>
        <a:lstStyle/>
        <a:p>
          <a:endParaRPr lang="es-MX"/>
        </a:p>
      </dgm:t>
    </dgm:pt>
    <dgm:pt modelId="{95871C77-F499-40CA-AEF5-53DF11D3DBE4}" type="pres">
      <dgm:prSet presAssocID="{9F2C939B-3169-4C75-881A-7AC2FDB6C63D}" presName="connectorText" presStyleLbl="sibTrans2D1" presStyleIdx="2" presStyleCnt="3"/>
      <dgm:spPr/>
      <dgm:t>
        <a:bodyPr/>
        <a:lstStyle/>
        <a:p>
          <a:endParaRPr lang="es-MX"/>
        </a:p>
      </dgm:t>
    </dgm:pt>
  </dgm:ptLst>
  <dgm:cxnLst>
    <dgm:cxn modelId="{1FC6245D-9073-43B7-9749-3D0ABB42E580}" type="presOf" srcId="{C8A91FD6-D49B-443D-A43C-578EBD5094C7}" destId="{6E9BAF75-16C3-401F-95C4-188486CBA71A}" srcOrd="0" destOrd="0" presId="urn:microsoft.com/office/officeart/2005/8/layout/cycle7"/>
    <dgm:cxn modelId="{B4DF9E0B-9030-4112-8C4A-3DA5CFA8EDF7}" type="presOf" srcId="{463F7F09-ED8E-4149-AC51-C9B205856C85}" destId="{5D7DE3B1-080E-4FD7-974B-4E99CD04B963}" srcOrd="0" destOrd="0" presId="urn:microsoft.com/office/officeart/2005/8/layout/cycle7"/>
    <dgm:cxn modelId="{9D42D15F-3AFF-48F4-B632-18E8494C64D7}" srcId="{463F7F09-ED8E-4149-AC51-C9B205856C85}" destId="{2859A88C-1E5D-4EBC-8CF1-3AFF2C0F690E}" srcOrd="1" destOrd="0" parTransId="{5407CDDF-FF9B-4A6E-8D24-736701876332}" sibTransId="{E41C2382-6A30-458D-9A38-0E7AEE633058}"/>
    <dgm:cxn modelId="{07BA3425-207E-4A19-A3F7-D0D435B5504B}" type="presOf" srcId="{E41C2382-6A30-458D-9A38-0E7AEE633058}" destId="{9D1DAF1E-4908-44DA-94C0-DCF37B5D3355}" srcOrd="1" destOrd="0" presId="urn:microsoft.com/office/officeart/2005/8/layout/cycle7"/>
    <dgm:cxn modelId="{D03F436B-2E2E-4758-BFDD-955D5DB2BE2E}" type="presOf" srcId="{9F2C939B-3169-4C75-881A-7AC2FDB6C63D}" destId="{D804C569-6103-4836-9678-63C079FC36D2}" srcOrd="0" destOrd="0" presId="urn:microsoft.com/office/officeart/2005/8/layout/cycle7"/>
    <dgm:cxn modelId="{F49BD899-BC00-467E-953C-035E0C4DE509}" srcId="{463F7F09-ED8E-4149-AC51-C9B205856C85}" destId="{82BB60A1-02A0-4705-82F5-EB62F762CF80}" srcOrd="0" destOrd="0" parTransId="{A76CCA81-00D0-4F9B-9AB2-5A0790C06710}" sibTransId="{B59839A2-4088-464F-A623-61318369EC88}"/>
    <dgm:cxn modelId="{85324D8D-5C8B-4A26-ABFF-E77B359ABEAA}" srcId="{463F7F09-ED8E-4149-AC51-C9B205856C85}" destId="{C8A91FD6-D49B-443D-A43C-578EBD5094C7}" srcOrd="2" destOrd="0" parTransId="{395D889C-7B73-4350-B68F-37AA15B1A88E}" sibTransId="{9F2C939B-3169-4C75-881A-7AC2FDB6C63D}"/>
    <dgm:cxn modelId="{64952661-B925-4312-A4A4-C11B2F9219F7}" type="presOf" srcId="{B59839A2-4088-464F-A623-61318369EC88}" destId="{60FE2D19-24EF-4BED-8791-567CC68710D8}" srcOrd="1" destOrd="0" presId="urn:microsoft.com/office/officeart/2005/8/layout/cycle7"/>
    <dgm:cxn modelId="{966E1E4F-920A-4667-BB60-15A9D6535081}" type="presOf" srcId="{B59839A2-4088-464F-A623-61318369EC88}" destId="{4C728081-D58E-42B8-80B8-595C580B5964}" srcOrd="0" destOrd="0" presId="urn:microsoft.com/office/officeart/2005/8/layout/cycle7"/>
    <dgm:cxn modelId="{B356962F-A03B-4985-94B1-6230E024434C}" type="presOf" srcId="{82BB60A1-02A0-4705-82F5-EB62F762CF80}" destId="{75EBE58F-2B8A-4373-AAEE-4A464FE17D5A}" srcOrd="0" destOrd="0" presId="urn:microsoft.com/office/officeart/2005/8/layout/cycle7"/>
    <dgm:cxn modelId="{355416FF-63D9-477F-8580-16A05BDCE507}" type="presOf" srcId="{9F2C939B-3169-4C75-881A-7AC2FDB6C63D}" destId="{95871C77-F499-40CA-AEF5-53DF11D3DBE4}" srcOrd="1" destOrd="0" presId="urn:microsoft.com/office/officeart/2005/8/layout/cycle7"/>
    <dgm:cxn modelId="{3B3ADA71-1040-4214-844B-CFFA0184F076}" type="presOf" srcId="{2859A88C-1E5D-4EBC-8CF1-3AFF2C0F690E}" destId="{2EC26E52-DD44-4B95-A8F5-006F9E698A7B}" srcOrd="0" destOrd="0" presId="urn:microsoft.com/office/officeart/2005/8/layout/cycle7"/>
    <dgm:cxn modelId="{1AA9AAAA-96F2-4EB3-91F8-0F7670362F7E}" type="presOf" srcId="{E41C2382-6A30-458D-9A38-0E7AEE633058}" destId="{8BDE10FA-FAE9-46C4-AD3A-737FB49E2FEF}" srcOrd="0" destOrd="0" presId="urn:microsoft.com/office/officeart/2005/8/layout/cycle7"/>
    <dgm:cxn modelId="{3451738B-1765-401F-B281-584C8455EE8A}" type="presParOf" srcId="{5D7DE3B1-080E-4FD7-974B-4E99CD04B963}" destId="{75EBE58F-2B8A-4373-AAEE-4A464FE17D5A}" srcOrd="0" destOrd="0" presId="urn:microsoft.com/office/officeart/2005/8/layout/cycle7"/>
    <dgm:cxn modelId="{7FD47AB2-6CAA-45D0-BA36-7A9409D0C533}" type="presParOf" srcId="{5D7DE3B1-080E-4FD7-974B-4E99CD04B963}" destId="{4C728081-D58E-42B8-80B8-595C580B5964}" srcOrd="1" destOrd="0" presId="urn:microsoft.com/office/officeart/2005/8/layout/cycle7"/>
    <dgm:cxn modelId="{08A113E5-7315-455E-B1FF-EB94F2432BDB}" type="presParOf" srcId="{4C728081-D58E-42B8-80B8-595C580B5964}" destId="{60FE2D19-24EF-4BED-8791-567CC68710D8}" srcOrd="0" destOrd="0" presId="urn:microsoft.com/office/officeart/2005/8/layout/cycle7"/>
    <dgm:cxn modelId="{4C731B18-FF07-43CF-9459-8EFDEC97BE86}" type="presParOf" srcId="{5D7DE3B1-080E-4FD7-974B-4E99CD04B963}" destId="{2EC26E52-DD44-4B95-A8F5-006F9E698A7B}" srcOrd="2" destOrd="0" presId="urn:microsoft.com/office/officeart/2005/8/layout/cycle7"/>
    <dgm:cxn modelId="{7590BE30-2409-423E-9E05-D32F8DBCF0AA}" type="presParOf" srcId="{5D7DE3B1-080E-4FD7-974B-4E99CD04B963}" destId="{8BDE10FA-FAE9-46C4-AD3A-737FB49E2FEF}" srcOrd="3" destOrd="0" presId="urn:microsoft.com/office/officeart/2005/8/layout/cycle7"/>
    <dgm:cxn modelId="{BD3E4F2D-5A3B-46FE-BDDA-7F203E68775B}" type="presParOf" srcId="{8BDE10FA-FAE9-46C4-AD3A-737FB49E2FEF}" destId="{9D1DAF1E-4908-44DA-94C0-DCF37B5D3355}" srcOrd="0" destOrd="0" presId="urn:microsoft.com/office/officeart/2005/8/layout/cycle7"/>
    <dgm:cxn modelId="{9E3F3238-CA26-4F9F-AF89-046F998A5A9C}" type="presParOf" srcId="{5D7DE3B1-080E-4FD7-974B-4E99CD04B963}" destId="{6E9BAF75-16C3-401F-95C4-188486CBA71A}" srcOrd="4" destOrd="0" presId="urn:microsoft.com/office/officeart/2005/8/layout/cycle7"/>
    <dgm:cxn modelId="{4109E050-F9AB-4F75-ADA4-5AB68D897D2C}" type="presParOf" srcId="{5D7DE3B1-080E-4FD7-974B-4E99CD04B963}" destId="{D804C569-6103-4836-9678-63C079FC36D2}" srcOrd="5" destOrd="0" presId="urn:microsoft.com/office/officeart/2005/8/layout/cycle7"/>
    <dgm:cxn modelId="{044EDAD5-149A-4D70-8B5D-AB080998D981}" type="presParOf" srcId="{D804C569-6103-4836-9678-63C079FC36D2}" destId="{95871C77-F499-40CA-AEF5-53DF11D3DBE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8AFA80-7306-4091-A7FF-ED3EC862632C}"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ES"/>
        </a:p>
      </dgm:t>
    </dgm:pt>
    <dgm:pt modelId="{2551C30E-51BA-408B-85BF-FC99D9689FD7}">
      <dgm:prSet phldrT="[Texto]">
        <dgm:style>
          <a:lnRef idx="1">
            <a:schemeClr val="accent1"/>
          </a:lnRef>
          <a:fillRef idx="2">
            <a:schemeClr val="accent1"/>
          </a:fillRef>
          <a:effectRef idx="1">
            <a:schemeClr val="accent1"/>
          </a:effectRef>
          <a:fontRef idx="minor">
            <a:schemeClr val="dk1"/>
          </a:fontRef>
        </dgm:style>
      </dgm:prSet>
      <dgm:spPr>
        <a:xfrm rot="16200000">
          <a:off x="-1677812" y="2005202"/>
          <a:ext cx="3982857" cy="623800"/>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Derecho fundamental</a:t>
          </a:r>
          <a:endParaRPr lang="es-ES" dirty="0">
            <a:solidFill>
              <a:srgbClr val="2F2B20"/>
            </a:solidFill>
            <a:latin typeface="Calibri"/>
            <a:ea typeface="+mn-ea"/>
            <a:cs typeface="+mn-cs"/>
          </a:endParaRPr>
        </a:p>
      </dgm:t>
    </dgm:pt>
    <dgm:pt modelId="{45015636-1A7A-4F53-890E-5B000968555E}" type="parTrans" cxnId="{A89584F6-E8A0-4422-A7EF-E1FA9937B2FF}">
      <dgm:prSet/>
      <dgm:spPr/>
      <dgm:t>
        <a:bodyPr/>
        <a:lstStyle/>
        <a:p>
          <a:endParaRPr lang="es-ES"/>
        </a:p>
      </dgm:t>
    </dgm:pt>
    <dgm:pt modelId="{A586DC2D-9962-4655-B68F-BCBA3F13F12F}" type="sibTrans" cxnId="{A89584F6-E8A0-4422-A7EF-E1FA9937B2FF}">
      <dgm:prSet/>
      <dgm:spPr/>
      <dgm:t>
        <a:bodyPr/>
        <a:lstStyle/>
        <a:p>
          <a:endParaRPr lang="es-ES"/>
        </a:p>
      </dgm:t>
    </dgm:pt>
    <dgm:pt modelId="{43DC514D-168C-4035-8AF5-6EE588D0D9A4}">
      <dgm:prSet phldrT="[Texto]">
        <dgm:style>
          <a:lnRef idx="1">
            <a:schemeClr val="accent1"/>
          </a:lnRef>
          <a:fillRef idx="2">
            <a:schemeClr val="accent1"/>
          </a:fillRef>
          <a:effectRef idx="1">
            <a:schemeClr val="accent1"/>
          </a:effectRef>
          <a:fontRef idx="minor">
            <a:schemeClr val="dk1"/>
          </a:fontRef>
        </dgm:style>
      </dgm:prSet>
      <dgm:spPr>
        <a:xfrm>
          <a:off x="1013032" y="544926"/>
          <a:ext cx="1937579" cy="590725"/>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Difundir</a:t>
          </a:r>
          <a:endParaRPr lang="es-ES" dirty="0">
            <a:solidFill>
              <a:srgbClr val="2F2B20"/>
            </a:solidFill>
            <a:latin typeface="Calibri"/>
            <a:ea typeface="+mn-ea"/>
            <a:cs typeface="+mn-cs"/>
          </a:endParaRPr>
        </a:p>
      </dgm:t>
    </dgm:pt>
    <dgm:pt modelId="{071B2670-8797-43A4-9B72-ECAC4F9F180D}" type="parTrans" cxnId="{593CA8A6-02B7-488C-99FB-AC3AEB9C0DDB}">
      <dgm:prSet/>
      <dgm:spPr>
        <a:xfrm>
          <a:off x="625516" y="840289"/>
          <a:ext cx="387515" cy="1476813"/>
        </a:xfr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dirty="0">
            <a:solidFill>
              <a:srgbClr val="2F2B20">
                <a:hueOff val="0"/>
                <a:satOff val="0"/>
                <a:lumOff val="0"/>
                <a:alphaOff val="0"/>
              </a:srgbClr>
            </a:solidFill>
            <a:latin typeface="Calibri"/>
            <a:ea typeface="+mn-ea"/>
            <a:cs typeface="+mn-cs"/>
          </a:endParaRPr>
        </a:p>
      </dgm:t>
    </dgm:pt>
    <dgm:pt modelId="{02CE2BE0-891D-469D-9C54-BCDB0DB24E3B}" type="sibTrans" cxnId="{593CA8A6-02B7-488C-99FB-AC3AEB9C0DDB}">
      <dgm:prSet/>
      <dgm:spPr/>
      <dgm:t>
        <a:bodyPr/>
        <a:lstStyle/>
        <a:p>
          <a:endParaRPr lang="es-ES"/>
        </a:p>
      </dgm:t>
    </dgm:pt>
    <dgm:pt modelId="{3992E874-011A-4728-AAFB-D73A470D08D8}">
      <dgm:prSet phldrT="[Texto]">
        <dgm:style>
          <a:lnRef idx="1">
            <a:schemeClr val="accent1"/>
          </a:lnRef>
          <a:fillRef idx="2">
            <a:schemeClr val="accent1"/>
          </a:fillRef>
          <a:effectRef idx="1">
            <a:schemeClr val="accent1"/>
          </a:effectRef>
          <a:fontRef idx="minor">
            <a:schemeClr val="dk1"/>
          </a:fontRef>
        </dgm:style>
      </dgm:prSet>
      <dgm:spPr>
        <a:xfrm>
          <a:off x="1013032" y="1283333"/>
          <a:ext cx="1937579" cy="590725"/>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Investigar</a:t>
          </a:r>
          <a:endParaRPr lang="es-ES" dirty="0">
            <a:solidFill>
              <a:srgbClr val="2F2B20"/>
            </a:solidFill>
            <a:latin typeface="Calibri"/>
            <a:ea typeface="+mn-ea"/>
            <a:cs typeface="+mn-cs"/>
          </a:endParaRPr>
        </a:p>
      </dgm:t>
    </dgm:pt>
    <dgm:pt modelId="{39C13BFD-1321-46B2-AD09-E871638AFB12}" type="parTrans" cxnId="{C105A689-1D32-44CC-A3C9-B0E4680A4084}">
      <dgm:prSet/>
      <dgm:spPr>
        <a:xfrm>
          <a:off x="625516" y="1578696"/>
          <a:ext cx="387515" cy="738406"/>
        </a:xfr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dirty="0">
            <a:solidFill>
              <a:srgbClr val="2F2B20">
                <a:hueOff val="0"/>
                <a:satOff val="0"/>
                <a:lumOff val="0"/>
                <a:alphaOff val="0"/>
              </a:srgbClr>
            </a:solidFill>
            <a:latin typeface="Calibri"/>
            <a:ea typeface="+mn-ea"/>
            <a:cs typeface="+mn-cs"/>
          </a:endParaRPr>
        </a:p>
      </dgm:t>
    </dgm:pt>
    <dgm:pt modelId="{967FCC43-DDD3-4DB3-9958-28FBD17D4FF6}" type="sibTrans" cxnId="{C105A689-1D32-44CC-A3C9-B0E4680A4084}">
      <dgm:prSet/>
      <dgm:spPr/>
      <dgm:t>
        <a:bodyPr/>
        <a:lstStyle/>
        <a:p>
          <a:endParaRPr lang="es-ES"/>
        </a:p>
      </dgm:t>
    </dgm:pt>
    <dgm:pt modelId="{AEED6692-847F-42DF-B223-0245DB01A83C}">
      <dgm:prSet phldrT="[Texto]">
        <dgm:style>
          <a:lnRef idx="1">
            <a:schemeClr val="accent1"/>
          </a:lnRef>
          <a:fillRef idx="2">
            <a:schemeClr val="accent1"/>
          </a:fillRef>
          <a:effectRef idx="1">
            <a:schemeClr val="accent1"/>
          </a:effectRef>
          <a:fontRef idx="minor">
            <a:schemeClr val="dk1"/>
          </a:fontRef>
        </dgm:style>
      </dgm:prSet>
      <dgm:spPr>
        <a:xfrm>
          <a:off x="1013032" y="2021740"/>
          <a:ext cx="1937579" cy="590725"/>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Recibir</a:t>
          </a:r>
          <a:endParaRPr lang="es-ES" dirty="0">
            <a:solidFill>
              <a:srgbClr val="2F2B20"/>
            </a:solidFill>
            <a:latin typeface="Calibri"/>
            <a:ea typeface="+mn-ea"/>
            <a:cs typeface="+mn-cs"/>
          </a:endParaRPr>
        </a:p>
      </dgm:t>
    </dgm:pt>
    <dgm:pt modelId="{0AE2D4D2-0784-4F89-95F7-3E31BC5B87CD}" type="parTrans" cxnId="{3CE78239-0203-47DC-BE3C-25F787C9EB89}">
      <dgm:prSet/>
      <dgm:spPr>
        <a:xfrm>
          <a:off x="625516" y="2271382"/>
          <a:ext cx="387515" cy="91440"/>
        </a:xfr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dirty="0">
            <a:solidFill>
              <a:srgbClr val="2F2B20">
                <a:hueOff val="0"/>
                <a:satOff val="0"/>
                <a:lumOff val="0"/>
                <a:alphaOff val="0"/>
              </a:srgbClr>
            </a:solidFill>
            <a:latin typeface="Calibri"/>
            <a:ea typeface="+mn-ea"/>
            <a:cs typeface="+mn-cs"/>
          </a:endParaRPr>
        </a:p>
      </dgm:t>
    </dgm:pt>
    <dgm:pt modelId="{DFA08FE3-C460-4F93-B745-35A220DE3F3B}" type="sibTrans" cxnId="{3CE78239-0203-47DC-BE3C-25F787C9EB89}">
      <dgm:prSet/>
      <dgm:spPr/>
      <dgm:t>
        <a:bodyPr/>
        <a:lstStyle/>
        <a:p>
          <a:endParaRPr lang="es-ES"/>
        </a:p>
      </dgm:t>
    </dgm:pt>
    <dgm:pt modelId="{D86FF47E-EDEA-4546-9FED-604FC449DB55}">
      <dgm:prSet phldrT="[Texto]">
        <dgm:style>
          <a:lnRef idx="1">
            <a:schemeClr val="accent1"/>
          </a:lnRef>
          <a:fillRef idx="2">
            <a:schemeClr val="accent1"/>
          </a:fillRef>
          <a:effectRef idx="1">
            <a:schemeClr val="accent1"/>
          </a:effectRef>
          <a:fontRef idx="minor">
            <a:schemeClr val="dk1"/>
          </a:fontRef>
        </dgm:style>
      </dgm:prSet>
      <dgm:spPr>
        <a:xfrm>
          <a:off x="1013032" y="3498553"/>
          <a:ext cx="1937579" cy="590725"/>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Solicitar</a:t>
          </a:r>
          <a:endParaRPr lang="es-ES" dirty="0">
            <a:solidFill>
              <a:srgbClr val="2F2B20"/>
            </a:solidFill>
            <a:latin typeface="Calibri"/>
            <a:ea typeface="+mn-ea"/>
            <a:cs typeface="+mn-cs"/>
          </a:endParaRPr>
        </a:p>
      </dgm:t>
    </dgm:pt>
    <dgm:pt modelId="{F60872DE-9FB2-4B32-8E6D-08DF74489632}" type="parTrans" cxnId="{B6C5A358-BB69-4A98-847A-AC1D3B02CE6D}">
      <dgm:prSet/>
      <dgm:spPr>
        <a:xfrm>
          <a:off x="625516" y="2317102"/>
          <a:ext cx="387515" cy="1476813"/>
        </a:xfr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dirty="0">
            <a:solidFill>
              <a:srgbClr val="2F2B20">
                <a:hueOff val="0"/>
                <a:satOff val="0"/>
                <a:lumOff val="0"/>
                <a:alphaOff val="0"/>
              </a:srgbClr>
            </a:solidFill>
            <a:latin typeface="Calibri"/>
            <a:ea typeface="+mn-ea"/>
            <a:cs typeface="+mn-cs"/>
          </a:endParaRPr>
        </a:p>
      </dgm:t>
    </dgm:pt>
    <dgm:pt modelId="{F336F5F9-9BE3-4405-B221-3C917CF247F2}" type="sibTrans" cxnId="{B6C5A358-BB69-4A98-847A-AC1D3B02CE6D}">
      <dgm:prSet/>
      <dgm:spPr/>
      <dgm:t>
        <a:bodyPr/>
        <a:lstStyle/>
        <a:p>
          <a:endParaRPr lang="es-ES"/>
        </a:p>
      </dgm:t>
    </dgm:pt>
    <dgm:pt modelId="{6903BE60-23BA-4E18-BAA6-7D9C94341F5A}">
      <dgm:prSet phldrT="[Texto]">
        <dgm:style>
          <a:lnRef idx="1">
            <a:schemeClr val="accent1"/>
          </a:lnRef>
          <a:fillRef idx="2">
            <a:schemeClr val="accent1"/>
          </a:fillRef>
          <a:effectRef idx="1">
            <a:schemeClr val="accent1"/>
          </a:effectRef>
          <a:fontRef idx="minor">
            <a:schemeClr val="dk1"/>
          </a:fontRef>
        </dgm:style>
      </dgm:prSet>
      <dgm:spPr>
        <a:xfrm>
          <a:off x="1013032" y="2760147"/>
          <a:ext cx="1937579" cy="590725"/>
        </a:xfr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gm:spPr>
      <dgm:t>
        <a:bodyPr/>
        <a:lstStyle/>
        <a:p>
          <a:r>
            <a:rPr lang="es-MX" dirty="0" smtClean="0">
              <a:solidFill>
                <a:srgbClr val="2F2B20"/>
              </a:solidFill>
              <a:latin typeface="Calibri"/>
              <a:ea typeface="+mn-ea"/>
              <a:cs typeface="+mn-cs"/>
            </a:rPr>
            <a:t>Buscar  </a:t>
          </a:r>
          <a:endParaRPr lang="es-ES" dirty="0">
            <a:solidFill>
              <a:srgbClr val="2F2B20"/>
            </a:solidFill>
            <a:latin typeface="Calibri"/>
            <a:ea typeface="+mn-ea"/>
            <a:cs typeface="+mn-cs"/>
          </a:endParaRPr>
        </a:p>
      </dgm:t>
    </dgm:pt>
    <dgm:pt modelId="{88998CA9-6780-4A3E-A6BB-FE8E3E2A27C5}" type="parTrans" cxnId="{4D4DB292-1EF0-42CE-BD7C-E2EBAE822F09}">
      <dgm:prSet/>
      <dgm:spPr>
        <a:xfrm>
          <a:off x="625516" y="2317102"/>
          <a:ext cx="387515" cy="738406"/>
        </a:xfr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dirty="0">
            <a:solidFill>
              <a:srgbClr val="2F2B20">
                <a:hueOff val="0"/>
                <a:satOff val="0"/>
                <a:lumOff val="0"/>
                <a:alphaOff val="0"/>
              </a:srgbClr>
            </a:solidFill>
            <a:latin typeface="Calibri"/>
            <a:ea typeface="+mn-ea"/>
            <a:cs typeface="+mn-cs"/>
          </a:endParaRPr>
        </a:p>
      </dgm:t>
    </dgm:pt>
    <dgm:pt modelId="{1C7BFDB7-D978-472C-870D-6B77A81ECE70}" type="sibTrans" cxnId="{4D4DB292-1EF0-42CE-BD7C-E2EBAE822F09}">
      <dgm:prSet/>
      <dgm:spPr/>
      <dgm:t>
        <a:bodyPr/>
        <a:lstStyle/>
        <a:p>
          <a:endParaRPr lang="es-ES"/>
        </a:p>
      </dgm:t>
    </dgm:pt>
    <dgm:pt modelId="{79CC158E-1D52-4BBD-8C99-80CB5D19AEC9}" type="pres">
      <dgm:prSet presAssocID="{CF8AFA80-7306-4091-A7FF-ED3EC862632C}" presName="Name0" presStyleCnt="0">
        <dgm:presLayoutVars>
          <dgm:chPref val="1"/>
          <dgm:dir/>
          <dgm:animOne val="branch"/>
          <dgm:animLvl val="lvl"/>
          <dgm:resizeHandles val="exact"/>
        </dgm:presLayoutVars>
      </dgm:prSet>
      <dgm:spPr/>
      <dgm:t>
        <a:bodyPr/>
        <a:lstStyle/>
        <a:p>
          <a:endParaRPr lang="es-ES"/>
        </a:p>
      </dgm:t>
    </dgm:pt>
    <dgm:pt modelId="{2369BEDC-C0C0-4785-9967-5C206AC4E94A}" type="pres">
      <dgm:prSet presAssocID="{2551C30E-51BA-408B-85BF-FC99D9689FD7}" presName="root1" presStyleCnt="0"/>
      <dgm:spPr/>
      <dgm:t>
        <a:bodyPr/>
        <a:lstStyle/>
        <a:p>
          <a:endParaRPr lang="es-ES"/>
        </a:p>
      </dgm:t>
    </dgm:pt>
    <dgm:pt modelId="{81E910A6-BFDF-4150-9F49-0D0B6C5371CD}" type="pres">
      <dgm:prSet presAssocID="{2551C30E-51BA-408B-85BF-FC99D9689FD7}" presName="LevelOneTextNode" presStyleLbl="node0" presStyleIdx="0" presStyleCnt="1" custScaleX="105599" custScaleY="128104">
        <dgm:presLayoutVars>
          <dgm:chPref val="3"/>
        </dgm:presLayoutVars>
      </dgm:prSet>
      <dgm:spPr>
        <a:prstGeom prst="rect">
          <a:avLst/>
        </a:prstGeom>
      </dgm:spPr>
      <dgm:t>
        <a:bodyPr/>
        <a:lstStyle/>
        <a:p>
          <a:endParaRPr lang="es-ES"/>
        </a:p>
      </dgm:t>
    </dgm:pt>
    <dgm:pt modelId="{418D2CF9-A710-4920-937C-3FE845A66F7D}" type="pres">
      <dgm:prSet presAssocID="{2551C30E-51BA-408B-85BF-FC99D9689FD7}" presName="level2hierChild" presStyleCnt="0"/>
      <dgm:spPr/>
      <dgm:t>
        <a:bodyPr/>
        <a:lstStyle/>
        <a:p>
          <a:endParaRPr lang="es-ES"/>
        </a:p>
      </dgm:t>
    </dgm:pt>
    <dgm:pt modelId="{A27BD056-B141-4EC0-A7BD-5A1907C33160}" type="pres">
      <dgm:prSet presAssocID="{071B2670-8797-43A4-9B72-ECAC4F9F180D}" presName="conn2-1" presStyleLbl="parChTrans1D2" presStyleIdx="0" presStyleCnt="5"/>
      <dgm:spPr>
        <a:custGeom>
          <a:avLst/>
          <a:gdLst/>
          <a:ahLst/>
          <a:cxnLst/>
          <a:rect l="0" t="0" r="0" b="0"/>
          <a:pathLst>
            <a:path>
              <a:moveTo>
                <a:pt x="0" y="1476813"/>
              </a:moveTo>
              <a:lnTo>
                <a:pt x="193757" y="1476813"/>
              </a:lnTo>
              <a:lnTo>
                <a:pt x="193757" y="0"/>
              </a:lnTo>
              <a:lnTo>
                <a:pt x="387515" y="0"/>
              </a:lnTo>
            </a:path>
          </a:pathLst>
        </a:custGeom>
      </dgm:spPr>
      <dgm:t>
        <a:bodyPr/>
        <a:lstStyle/>
        <a:p>
          <a:endParaRPr lang="es-ES"/>
        </a:p>
      </dgm:t>
    </dgm:pt>
    <dgm:pt modelId="{2BA0A3EE-3B96-4C71-A4F2-58235D3F7B5A}" type="pres">
      <dgm:prSet presAssocID="{071B2670-8797-43A4-9B72-ECAC4F9F180D}" presName="connTx" presStyleLbl="parChTrans1D2" presStyleIdx="0" presStyleCnt="5"/>
      <dgm:spPr/>
      <dgm:t>
        <a:bodyPr/>
        <a:lstStyle/>
        <a:p>
          <a:endParaRPr lang="es-ES"/>
        </a:p>
      </dgm:t>
    </dgm:pt>
    <dgm:pt modelId="{2961D86D-F73F-4473-AB1B-576A5B1F13EF}" type="pres">
      <dgm:prSet presAssocID="{43DC514D-168C-4035-8AF5-6EE588D0D9A4}" presName="root2" presStyleCnt="0"/>
      <dgm:spPr/>
      <dgm:t>
        <a:bodyPr/>
        <a:lstStyle/>
        <a:p>
          <a:endParaRPr lang="es-ES"/>
        </a:p>
      </dgm:t>
    </dgm:pt>
    <dgm:pt modelId="{5E887EB9-47B1-4FD3-AB08-2A674DFB8F82}" type="pres">
      <dgm:prSet presAssocID="{43DC514D-168C-4035-8AF5-6EE588D0D9A4}" presName="LevelTwoTextNode" presStyleLbl="node2" presStyleIdx="0" presStyleCnt="5">
        <dgm:presLayoutVars>
          <dgm:chPref val="3"/>
        </dgm:presLayoutVars>
      </dgm:prSet>
      <dgm:spPr>
        <a:prstGeom prst="rect">
          <a:avLst/>
        </a:prstGeom>
      </dgm:spPr>
      <dgm:t>
        <a:bodyPr/>
        <a:lstStyle/>
        <a:p>
          <a:endParaRPr lang="es-ES"/>
        </a:p>
      </dgm:t>
    </dgm:pt>
    <dgm:pt modelId="{22B425CC-772C-47E3-9F3D-74205E2CF427}" type="pres">
      <dgm:prSet presAssocID="{43DC514D-168C-4035-8AF5-6EE588D0D9A4}" presName="level3hierChild" presStyleCnt="0"/>
      <dgm:spPr/>
      <dgm:t>
        <a:bodyPr/>
        <a:lstStyle/>
        <a:p>
          <a:endParaRPr lang="es-ES"/>
        </a:p>
      </dgm:t>
    </dgm:pt>
    <dgm:pt modelId="{270F9686-5655-41ED-86C2-87DF157889AC}" type="pres">
      <dgm:prSet presAssocID="{39C13BFD-1321-46B2-AD09-E871638AFB12}" presName="conn2-1" presStyleLbl="parChTrans1D2" presStyleIdx="1" presStyleCnt="5"/>
      <dgm:spPr>
        <a:custGeom>
          <a:avLst/>
          <a:gdLst/>
          <a:ahLst/>
          <a:cxnLst/>
          <a:rect l="0" t="0" r="0" b="0"/>
          <a:pathLst>
            <a:path>
              <a:moveTo>
                <a:pt x="0" y="738406"/>
              </a:moveTo>
              <a:lnTo>
                <a:pt x="193757" y="738406"/>
              </a:lnTo>
              <a:lnTo>
                <a:pt x="193757" y="0"/>
              </a:lnTo>
              <a:lnTo>
                <a:pt x="387515" y="0"/>
              </a:lnTo>
            </a:path>
          </a:pathLst>
        </a:custGeom>
      </dgm:spPr>
      <dgm:t>
        <a:bodyPr/>
        <a:lstStyle/>
        <a:p>
          <a:endParaRPr lang="es-ES"/>
        </a:p>
      </dgm:t>
    </dgm:pt>
    <dgm:pt modelId="{CDCF8EAC-A70F-49E5-9FCC-913EFFF5B55C}" type="pres">
      <dgm:prSet presAssocID="{39C13BFD-1321-46B2-AD09-E871638AFB12}" presName="connTx" presStyleLbl="parChTrans1D2" presStyleIdx="1" presStyleCnt="5"/>
      <dgm:spPr/>
      <dgm:t>
        <a:bodyPr/>
        <a:lstStyle/>
        <a:p>
          <a:endParaRPr lang="es-ES"/>
        </a:p>
      </dgm:t>
    </dgm:pt>
    <dgm:pt modelId="{8800F9FA-5B14-4405-A465-08B14A822431}" type="pres">
      <dgm:prSet presAssocID="{3992E874-011A-4728-AAFB-D73A470D08D8}" presName="root2" presStyleCnt="0"/>
      <dgm:spPr/>
      <dgm:t>
        <a:bodyPr/>
        <a:lstStyle/>
        <a:p>
          <a:endParaRPr lang="es-ES"/>
        </a:p>
      </dgm:t>
    </dgm:pt>
    <dgm:pt modelId="{CBD164A9-DFE3-4702-B116-7A5DB76AB301}" type="pres">
      <dgm:prSet presAssocID="{3992E874-011A-4728-AAFB-D73A470D08D8}" presName="LevelTwoTextNode" presStyleLbl="node2" presStyleIdx="1" presStyleCnt="5">
        <dgm:presLayoutVars>
          <dgm:chPref val="3"/>
        </dgm:presLayoutVars>
      </dgm:prSet>
      <dgm:spPr>
        <a:prstGeom prst="rect">
          <a:avLst/>
        </a:prstGeom>
      </dgm:spPr>
      <dgm:t>
        <a:bodyPr/>
        <a:lstStyle/>
        <a:p>
          <a:endParaRPr lang="es-ES"/>
        </a:p>
      </dgm:t>
    </dgm:pt>
    <dgm:pt modelId="{6E67AE24-6BF4-49B2-918C-30A80358124F}" type="pres">
      <dgm:prSet presAssocID="{3992E874-011A-4728-AAFB-D73A470D08D8}" presName="level3hierChild" presStyleCnt="0"/>
      <dgm:spPr/>
      <dgm:t>
        <a:bodyPr/>
        <a:lstStyle/>
        <a:p>
          <a:endParaRPr lang="es-ES"/>
        </a:p>
      </dgm:t>
    </dgm:pt>
    <dgm:pt modelId="{BBE60DED-5787-4A0F-86B0-6CC5A959364E}" type="pres">
      <dgm:prSet presAssocID="{0AE2D4D2-0784-4F89-95F7-3E31BC5B87CD}" presName="conn2-1" presStyleLbl="parChTrans1D2" presStyleIdx="2" presStyleCnt="5"/>
      <dgm:spPr>
        <a:custGeom>
          <a:avLst/>
          <a:gdLst/>
          <a:ahLst/>
          <a:cxnLst/>
          <a:rect l="0" t="0" r="0" b="0"/>
          <a:pathLst>
            <a:path>
              <a:moveTo>
                <a:pt x="0" y="45720"/>
              </a:moveTo>
              <a:lnTo>
                <a:pt x="387515" y="45720"/>
              </a:lnTo>
            </a:path>
          </a:pathLst>
        </a:custGeom>
      </dgm:spPr>
      <dgm:t>
        <a:bodyPr/>
        <a:lstStyle/>
        <a:p>
          <a:endParaRPr lang="es-ES"/>
        </a:p>
      </dgm:t>
    </dgm:pt>
    <dgm:pt modelId="{959C968E-C0EA-4C39-8104-14C2C4217D11}" type="pres">
      <dgm:prSet presAssocID="{0AE2D4D2-0784-4F89-95F7-3E31BC5B87CD}" presName="connTx" presStyleLbl="parChTrans1D2" presStyleIdx="2" presStyleCnt="5"/>
      <dgm:spPr/>
      <dgm:t>
        <a:bodyPr/>
        <a:lstStyle/>
        <a:p>
          <a:endParaRPr lang="es-ES"/>
        </a:p>
      </dgm:t>
    </dgm:pt>
    <dgm:pt modelId="{4CE81FDC-703E-4F60-8DA2-7C410AF238CB}" type="pres">
      <dgm:prSet presAssocID="{AEED6692-847F-42DF-B223-0245DB01A83C}" presName="root2" presStyleCnt="0"/>
      <dgm:spPr/>
      <dgm:t>
        <a:bodyPr/>
        <a:lstStyle/>
        <a:p>
          <a:endParaRPr lang="es-ES"/>
        </a:p>
      </dgm:t>
    </dgm:pt>
    <dgm:pt modelId="{AB2DC48A-8D7B-4F31-A16F-F0594FE789AD}" type="pres">
      <dgm:prSet presAssocID="{AEED6692-847F-42DF-B223-0245DB01A83C}" presName="LevelTwoTextNode" presStyleLbl="node2" presStyleIdx="2" presStyleCnt="5">
        <dgm:presLayoutVars>
          <dgm:chPref val="3"/>
        </dgm:presLayoutVars>
      </dgm:prSet>
      <dgm:spPr>
        <a:prstGeom prst="rect">
          <a:avLst/>
        </a:prstGeom>
      </dgm:spPr>
      <dgm:t>
        <a:bodyPr/>
        <a:lstStyle/>
        <a:p>
          <a:endParaRPr lang="es-ES"/>
        </a:p>
      </dgm:t>
    </dgm:pt>
    <dgm:pt modelId="{C3315230-D7EA-4A9E-9E1D-848BC0703B05}" type="pres">
      <dgm:prSet presAssocID="{AEED6692-847F-42DF-B223-0245DB01A83C}" presName="level3hierChild" presStyleCnt="0"/>
      <dgm:spPr/>
      <dgm:t>
        <a:bodyPr/>
        <a:lstStyle/>
        <a:p>
          <a:endParaRPr lang="es-ES"/>
        </a:p>
      </dgm:t>
    </dgm:pt>
    <dgm:pt modelId="{3CD6A98B-CAEA-458C-82EE-EDA0DD231AB7}" type="pres">
      <dgm:prSet presAssocID="{88998CA9-6780-4A3E-A6BB-FE8E3E2A27C5}" presName="conn2-1" presStyleLbl="parChTrans1D2" presStyleIdx="3" presStyleCnt="5"/>
      <dgm:spPr>
        <a:custGeom>
          <a:avLst/>
          <a:gdLst/>
          <a:ahLst/>
          <a:cxnLst/>
          <a:rect l="0" t="0" r="0" b="0"/>
          <a:pathLst>
            <a:path>
              <a:moveTo>
                <a:pt x="0" y="0"/>
              </a:moveTo>
              <a:lnTo>
                <a:pt x="193757" y="0"/>
              </a:lnTo>
              <a:lnTo>
                <a:pt x="193757" y="738406"/>
              </a:lnTo>
              <a:lnTo>
                <a:pt x="387515" y="738406"/>
              </a:lnTo>
            </a:path>
          </a:pathLst>
        </a:custGeom>
      </dgm:spPr>
      <dgm:t>
        <a:bodyPr/>
        <a:lstStyle/>
        <a:p>
          <a:endParaRPr lang="es-MX"/>
        </a:p>
      </dgm:t>
    </dgm:pt>
    <dgm:pt modelId="{2D375AA2-60A8-44D6-BC4F-611B0FDB6283}" type="pres">
      <dgm:prSet presAssocID="{88998CA9-6780-4A3E-A6BB-FE8E3E2A27C5}" presName="connTx" presStyleLbl="parChTrans1D2" presStyleIdx="3" presStyleCnt="5"/>
      <dgm:spPr/>
      <dgm:t>
        <a:bodyPr/>
        <a:lstStyle/>
        <a:p>
          <a:endParaRPr lang="es-MX"/>
        </a:p>
      </dgm:t>
    </dgm:pt>
    <dgm:pt modelId="{95BEBC28-B47B-473F-9686-CA9B49848504}" type="pres">
      <dgm:prSet presAssocID="{6903BE60-23BA-4E18-BAA6-7D9C94341F5A}" presName="root2" presStyleCnt="0"/>
      <dgm:spPr/>
      <dgm:t>
        <a:bodyPr/>
        <a:lstStyle/>
        <a:p>
          <a:endParaRPr lang="es-ES"/>
        </a:p>
      </dgm:t>
    </dgm:pt>
    <dgm:pt modelId="{387A8C4C-850A-428C-904B-93F945B275A0}" type="pres">
      <dgm:prSet presAssocID="{6903BE60-23BA-4E18-BAA6-7D9C94341F5A}" presName="LevelTwoTextNode" presStyleLbl="node2" presStyleIdx="3" presStyleCnt="5">
        <dgm:presLayoutVars>
          <dgm:chPref val="3"/>
        </dgm:presLayoutVars>
      </dgm:prSet>
      <dgm:spPr>
        <a:prstGeom prst="rect">
          <a:avLst/>
        </a:prstGeom>
      </dgm:spPr>
      <dgm:t>
        <a:bodyPr/>
        <a:lstStyle/>
        <a:p>
          <a:endParaRPr lang="es-ES"/>
        </a:p>
      </dgm:t>
    </dgm:pt>
    <dgm:pt modelId="{87F9B2B6-BF9E-4146-806B-6E6D45391FD6}" type="pres">
      <dgm:prSet presAssocID="{6903BE60-23BA-4E18-BAA6-7D9C94341F5A}" presName="level3hierChild" presStyleCnt="0"/>
      <dgm:spPr/>
      <dgm:t>
        <a:bodyPr/>
        <a:lstStyle/>
        <a:p>
          <a:endParaRPr lang="es-ES"/>
        </a:p>
      </dgm:t>
    </dgm:pt>
    <dgm:pt modelId="{5A94C5C9-78FE-4534-9678-70C923760D48}" type="pres">
      <dgm:prSet presAssocID="{F60872DE-9FB2-4B32-8E6D-08DF74489632}" presName="conn2-1" presStyleLbl="parChTrans1D2" presStyleIdx="4" presStyleCnt="5"/>
      <dgm:spPr>
        <a:custGeom>
          <a:avLst/>
          <a:gdLst/>
          <a:ahLst/>
          <a:cxnLst/>
          <a:rect l="0" t="0" r="0" b="0"/>
          <a:pathLst>
            <a:path>
              <a:moveTo>
                <a:pt x="0" y="0"/>
              </a:moveTo>
              <a:lnTo>
                <a:pt x="193757" y="0"/>
              </a:lnTo>
              <a:lnTo>
                <a:pt x="193757" y="1476813"/>
              </a:lnTo>
              <a:lnTo>
                <a:pt x="387515" y="1476813"/>
              </a:lnTo>
            </a:path>
          </a:pathLst>
        </a:custGeom>
      </dgm:spPr>
      <dgm:t>
        <a:bodyPr/>
        <a:lstStyle/>
        <a:p>
          <a:endParaRPr lang="es-MX"/>
        </a:p>
      </dgm:t>
    </dgm:pt>
    <dgm:pt modelId="{2353D23F-2674-4934-AE60-DA0ADEE51961}" type="pres">
      <dgm:prSet presAssocID="{F60872DE-9FB2-4B32-8E6D-08DF74489632}" presName="connTx" presStyleLbl="parChTrans1D2" presStyleIdx="4" presStyleCnt="5"/>
      <dgm:spPr/>
      <dgm:t>
        <a:bodyPr/>
        <a:lstStyle/>
        <a:p>
          <a:endParaRPr lang="es-MX"/>
        </a:p>
      </dgm:t>
    </dgm:pt>
    <dgm:pt modelId="{1CBA5190-3E27-4200-B65B-E4E070EBC9D6}" type="pres">
      <dgm:prSet presAssocID="{D86FF47E-EDEA-4546-9FED-604FC449DB55}" presName="root2" presStyleCnt="0"/>
      <dgm:spPr/>
      <dgm:t>
        <a:bodyPr/>
        <a:lstStyle/>
        <a:p>
          <a:endParaRPr lang="es-ES"/>
        </a:p>
      </dgm:t>
    </dgm:pt>
    <dgm:pt modelId="{2CCCAAE2-61C5-412F-8C25-5D505F1F353C}" type="pres">
      <dgm:prSet presAssocID="{D86FF47E-EDEA-4546-9FED-604FC449DB55}" presName="LevelTwoTextNode" presStyleLbl="node2" presStyleIdx="4" presStyleCnt="5">
        <dgm:presLayoutVars>
          <dgm:chPref val="3"/>
        </dgm:presLayoutVars>
      </dgm:prSet>
      <dgm:spPr>
        <a:prstGeom prst="rect">
          <a:avLst/>
        </a:prstGeom>
      </dgm:spPr>
      <dgm:t>
        <a:bodyPr/>
        <a:lstStyle/>
        <a:p>
          <a:endParaRPr lang="es-ES"/>
        </a:p>
      </dgm:t>
    </dgm:pt>
    <dgm:pt modelId="{C5E07AF2-16A8-470E-A0D8-323DAE279F54}" type="pres">
      <dgm:prSet presAssocID="{D86FF47E-EDEA-4546-9FED-604FC449DB55}" presName="level3hierChild" presStyleCnt="0"/>
      <dgm:spPr/>
      <dgm:t>
        <a:bodyPr/>
        <a:lstStyle/>
        <a:p>
          <a:endParaRPr lang="es-ES"/>
        </a:p>
      </dgm:t>
    </dgm:pt>
  </dgm:ptLst>
  <dgm:cxnLst>
    <dgm:cxn modelId="{4D4DB292-1EF0-42CE-BD7C-E2EBAE822F09}" srcId="{2551C30E-51BA-408B-85BF-FC99D9689FD7}" destId="{6903BE60-23BA-4E18-BAA6-7D9C94341F5A}" srcOrd="3" destOrd="0" parTransId="{88998CA9-6780-4A3E-A6BB-FE8E3E2A27C5}" sibTransId="{1C7BFDB7-D978-472C-870D-6B77A81ECE70}"/>
    <dgm:cxn modelId="{0D6263EF-2783-421B-9147-040EB613A92C}" type="presOf" srcId="{0AE2D4D2-0784-4F89-95F7-3E31BC5B87CD}" destId="{959C968E-C0EA-4C39-8104-14C2C4217D11}" srcOrd="1" destOrd="0" presId="urn:microsoft.com/office/officeart/2008/layout/HorizontalMultiLevelHierarchy"/>
    <dgm:cxn modelId="{D3AADB43-7947-4042-A3B8-43988E9FE900}" type="presOf" srcId="{CF8AFA80-7306-4091-A7FF-ED3EC862632C}" destId="{79CC158E-1D52-4BBD-8C99-80CB5D19AEC9}" srcOrd="0" destOrd="0" presId="urn:microsoft.com/office/officeart/2008/layout/HorizontalMultiLevelHierarchy"/>
    <dgm:cxn modelId="{D5E3D7EF-DD2E-4325-848F-5A8781C807EB}" type="presOf" srcId="{0AE2D4D2-0784-4F89-95F7-3E31BC5B87CD}" destId="{BBE60DED-5787-4A0F-86B0-6CC5A959364E}" srcOrd="0" destOrd="0" presId="urn:microsoft.com/office/officeart/2008/layout/HorizontalMultiLevelHierarchy"/>
    <dgm:cxn modelId="{45F1C0A9-BD08-4A92-81E2-E33485A6ECD2}" type="presOf" srcId="{F60872DE-9FB2-4B32-8E6D-08DF74489632}" destId="{5A94C5C9-78FE-4534-9678-70C923760D48}" srcOrd="0" destOrd="0" presId="urn:microsoft.com/office/officeart/2008/layout/HorizontalMultiLevelHierarchy"/>
    <dgm:cxn modelId="{3CE78239-0203-47DC-BE3C-25F787C9EB89}" srcId="{2551C30E-51BA-408B-85BF-FC99D9689FD7}" destId="{AEED6692-847F-42DF-B223-0245DB01A83C}" srcOrd="2" destOrd="0" parTransId="{0AE2D4D2-0784-4F89-95F7-3E31BC5B87CD}" sibTransId="{DFA08FE3-C460-4F93-B745-35A220DE3F3B}"/>
    <dgm:cxn modelId="{593CA8A6-02B7-488C-99FB-AC3AEB9C0DDB}" srcId="{2551C30E-51BA-408B-85BF-FC99D9689FD7}" destId="{43DC514D-168C-4035-8AF5-6EE588D0D9A4}" srcOrd="0" destOrd="0" parTransId="{071B2670-8797-43A4-9B72-ECAC4F9F180D}" sibTransId="{02CE2BE0-891D-469D-9C54-BCDB0DB24E3B}"/>
    <dgm:cxn modelId="{C105A689-1D32-44CC-A3C9-B0E4680A4084}" srcId="{2551C30E-51BA-408B-85BF-FC99D9689FD7}" destId="{3992E874-011A-4728-AAFB-D73A470D08D8}" srcOrd="1" destOrd="0" parTransId="{39C13BFD-1321-46B2-AD09-E871638AFB12}" sibTransId="{967FCC43-DDD3-4DB3-9958-28FBD17D4FF6}"/>
    <dgm:cxn modelId="{EB15A40C-B757-4BE7-A87C-4E67BBF6EC40}" type="presOf" srcId="{6903BE60-23BA-4E18-BAA6-7D9C94341F5A}" destId="{387A8C4C-850A-428C-904B-93F945B275A0}" srcOrd="0" destOrd="0" presId="urn:microsoft.com/office/officeart/2008/layout/HorizontalMultiLevelHierarchy"/>
    <dgm:cxn modelId="{46ECB49E-B899-40D4-A940-FF75B26BD2DE}" type="presOf" srcId="{39C13BFD-1321-46B2-AD09-E871638AFB12}" destId="{CDCF8EAC-A70F-49E5-9FCC-913EFFF5B55C}" srcOrd="1" destOrd="0" presId="urn:microsoft.com/office/officeart/2008/layout/HorizontalMultiLevelHierarchy"/>
    <dgm:cxn modelId="{49C1E4B6-E1AD-4B8F-AAF7-D6A7A34B6FB9}" type="presOf" srcId="{D86FF47E-EDEA-4546-9FED-604FC449DB55}" destId="{2CCCAAE2-61C5-412F-8C25-5D505F1F353C}" srcOrd="0" destOrd="0" presId="urn:microsoft.com/office/officeart/2008/layout/HorizontalMultiLevelHierarchy"/>
    <dgm:cxn modelId="{FEE82EE9-F6D0-4857-BCEF-8DBF4D28FECA}" type="presOf" srcId="{AEED6692-847F-42DF-B223-0245DB01A83C}" destId="{AB2DC48A-8D7B-4F31-A16F-F0594FE789AD}" srcOrd="0" destOrd="0" presId="urn:microsoft.com/office/officeart/2008/layout/HorizontalMultiLevelHierarchy"/>
    <dgm:cxn modelId="{E21CD918-CDBE-46C9-A4BD-2860919A1A24}" type="presOf" srcId="{071B2670-8797-43A4-9B72-ECAC4F9F180D}" destId="{A27BD056-B141-4EC0-A7BD-5A1907C33160}" srcOrd="0" destOrd="0" presId="urn:microsoft.com/office/officeart/2008/layout/HorizontalMultiLevelHierarchy"/>
    <dgm:cxn modelId="{6FD8FE89-93C2-4947-86A6-F88B93168F39}" type="presOf" srcId="{39C13BFD-1321-46B2-AD09-E871638AFB12}" destId="{270F9686-5655-41ED-86C2-87DF157889AC}" srcOrd="0" destOrd="0" presId="urn:microsoft.com/office/officeart/2008/layout/HorizontalMultiLevelHierarchy"/>
    <dgm:cxn modelId="{A8B41004-9CBB-4AC0-89F7-8FAD78D7AAFC}" type="presOf" srcId="{3992E874-011A-4728-AAFB-D73A470D08D8}" destId="{CBD164A9-DFE3-4702-B116-7A5DB76AB301}" srcOrd="0" destOrd="0" presId="urn:microsoft.com/office/officeart/2008/layout/HorizontalMultiLevelHierarchy"/>
    <dgm:cxn modelId="{35BFFD90-D17D-45F9-939F-F7674FA80E2E}" type="presOf" srcId="{88998CA9-6780-4A3E-A6BB-FE8E3E2A27C5}" destId="{3CD6A98B-CAEA-458C-82EE-EDA0DD231AB7}" srcOrd="0" destOrd="0" presId="urn:microsoft.com/office/officeart/2008/layout/HorizontalMultiLevelHierarchy"/>
    <dgm:cxn modelId="{467AFD96-F912-4847-8E39-83CD42C74B55}" type="presOf" srcId="{2551C30E-51BA-408B-85BF-FC99D9689FD7}" destId="{81E910A6-BFDF-4150-9F49-0D0B6C5371CD}" srcOrd="0" destOrd="0" presId="urn:microsoft.com/office/officeart/2008/layout/HorizontalMultiLevelHierarchy"/>
    <dgm:cxn modelId="{9D75B923-40AC-4273-B94B-B6BFFECB961D}" type="presOf" srcId="{88998CA9-6780-4A3E-A6BB-FE8E3E2A27C5}" destId="{2D375AA2-60A8-44D6-BC4F-611B0FDB6283}" srcOrd="1" destOrd="0" presId="urn:microsoft.com/office/officeart/2008/layout/HorizontalMultiLevelHierarchy"/>
    <dgm:cxn modelId="{71BF9436-9387-472F-85A6-0C2218CD22B8}" type="presOf" srcId="{43DC514D-168C-4035-8AF5-6EE588D0D9A4}" destId="{5E887EB9-47B1-4FD3-AB08-2A674DFB8F82}" srcOrd="0" destOrd="0" presId="urn:microsoft.com/office/officeart/2008/layout/HorizontalMultiLevelHierarchy"/>
    <dgm:cxn modelId="{4E1021F4-838F-4F08-9893-D807D1DD107A}" type="presOf" srcId="{F60872DE-9FB2-4B32-8E6D-08DF74489632}" destId="{2353D23F-2674-4934-AE60-DA0ADEE51961}" srcOrd="1" destOrd="0" presId="urn:microsoft.com/office/officeart/2008/layout/HorizontalMultiLevelHierarchy"/>
    <dgm:cxn modelId="{03EB9B2C-6C3C-4ED7-86BE-A8C26E1AD26C}" type="presOf" srcId="{071B2670-8797-43A4-9B72-ECAC4F9F180D}" destId="{2BA0A3EE-3B96-4C71-A4F2-58235D3F7B5A}" srcOrd="1" destOrd="0" presId="urn:microsoft.com/office/officeart/2008/layout/HorizontalMultiLevelHierarchy"/>
    <dgm:cxn modelId="{A89584F6-E8A0-4422-A7EF-E1FA9937B2FF}" srcId="{CF8AFA80-7306-4091-A7FF-ED3EC862632C}" destId="{2551C30E-51BA-408B-85BF-FC99D9689FD7}" srcOrd="0" destOrd="0" parTransId="{45015636-1A7A-4F53-890E-5B000968555E}" sibTransId="{A586DC2D-9962-4655-B68F-BCBA3F13F12F}"/>
    <dgm:cxn modelId="{B6C5A358-BB69-4A98-847A-AC1D3B02CE6D}" srcId="{2551C30E-51BA-408B-85BF-FC99D9689FD7}" destId="{D86FF47E-EDEA-4546-9FED-604FC449DB55}" srcOrd="4" destOrd="0" parTransId="{F60872DE-9FB2-4B32-8E6D-08DF74489632}" sibTransId="{F336F5F9-9BE3-4405-B221-3C917CF247F2}"/>
    <dgm:cxn modelId="{A9162C12-967A-4E25-965B-5C457DB975DF}" type="presParOf" srcId="{79CC158E-1D52-4BBD-8C99-80CB5D19AEC9}" destId="{2369BEDC-C0C0-4785-9967-5C206AC4E94A}" srcOrd="0" destOrd="0" presId="urn:microsoft.com/office/officeart/2008/layout/HorizontalMultiLevelHierarchy"/>
    <dgm:cxn modelId="{9535CCA8-47B9-4199-B3FC-9DEE888F239D}" type="presParOf" srcId="{2369BEDC-C0C0-4785-9967-5C206AC4E94A}" destId="{81E910A6-BFDF-4150-9F49-0D0B6C5371CD}" srcOrd="0" destOrd="0" presId="urn:microsoft.com/office/officeart/2008/layout/HorizontalMultiLevelHierarchy"/>
    <dgm:cxn modelId="{3D61F4B2-2F00-4401-B334-CD9BED876488}" type="presParOf" srcId="{2369BEDC-C0C0-4785-9967-5C206AC4E94A}" destId="{418D2CF9-A710-4920-937C-3FE845A66F7D}" srcOrd="1" destOrd="0" presId="urn:microsoft.com/office/officeart/2008/layout/HorizontalMultiLevelHierarchy"/>
    <dgm:cxn modelId="{BD449304-EE97-4B67-9462-29218150A0D2}" type="presParOf" srcId="{418D2CF9-A710-4920-937C-3FE845A66F7D}" destId="{A27BD056-B141-4EC0-A7BD-5A1907C33160}" srcOrd="0" destOrd="0" presId="urn:microsoft.com/office/officeart/2008/layout/HorizontalMultiLevelHierarchy"/>
    <dgm:cxn modelId="{D3B99DFA-79E5-4503-9A56-8A3BCA725DB7}" type="presParOf" srcId="{A27BD056-B141-4EC0-A7BD-5A1907C33160}" destId="{2BA0A3EE-3B96-4C71-A4F2-58235D3F7B5A}" srcOrd="0" destOrd="0" presId="urn:microsoft.com/office/officeart/2008/layout/HorizontalMultiLevelHierarchy"/>
    <dgm:cxn modelId="{04ABC78D-099D-4669-BEC8-CF1BA7A777E6}" type="presParOf" srcId="{418D2CF9-A710-4920-937C-3FE845A66F7D}" destId="{2961D86D-F73F-4473-AB1B-576A5B1F13EF}" srcOrd="1" destOrd="0" presId="urn:microsoft.com/office/officeart/2008/layout/HorizontalMultiLevelHierarchy"/>
    <dgm:cxn modelId="{DC4629D5-1CFF-4B4E-BAD3-AB435D5CF9F7}" type="presParOf" srcId="{2961D86D-F73F-4473-AB1B-576A5B1F13EF}" destId="{5E887EB9-47B1-4FD3-AB08-2A674DFB8F82}" srcOrd="0" destOrd="0" presId="urn:microsoft.com/office/officeart/2008/layout/HorizontalMultiLevelHierarchy"/>
    <dgm:cxn modelId="{4D58F6DF-0FFB-4135-B8BF-B39E7B3346D0}" type="presParOf" srcId="{2961D86D-F73F-4473-AB1B-576A5B1F13EF}" destId="{22B425CC-772C-47E3-9F3D-74205E2CF427}" srcOrd="1" destOrd="0" presId="urn:microsoft.com/office/officeart/2008/layout/HorizontalMultiLevelHierarchy"/>
    <dgm:cxn modelId="{A80B6221-A156-4C01-AEAC-1914D2E16119}" type="presParOf" srcId="{418D2CF9-A710-4920-937C-3FE845A66F7D}" destId="{270F9686-5655-41ED-86C2-87DF157889AC}" srcOrd="2" destOrd="0" presId="urn:microsoft.com/office/officeart/2008/layout/HorizontalMultiLevelHierarchy"/>
    <dgm:cxn modelId="{4E5153A8-6FE8-4E5A-A5BE-1A99DEBC5C15}" type="presParOf" srcId="{270F9686-5655-41ED-86C2-87DF157889AC}" destId="{CDCF8EAC-A70F-49E5-9FCC-913EFFF5B55C}" srcOrd="0" destOrd="0" presId="urn:microsoft.com/office/officeart/2008/layout/HorizontalMultiLevelHierarchy"/>
    <dgm:cxn modelId="{594BB665-F9E6-42D8-912B-D0D2BC163BDC}" type="presParOf" srcId="{418D2CF9-A710-4920-937C-3FE845A66F7D}" destId="{8800F9FA-5B14-4405-A465-08B14A822431}" srcOrd="3" destOrd="0" presId="urn:microsoft.com/office/officeart/2008/layout/HorizontalMultiLevelHierarchy"/>
    <dgm:cxn modelId="{5E101897-025D-4157-8992-903E6B561F04}" type="presParOf" srcId="{8800F9FA-5B14-4405-A465-08B14A822431}" destId="{CBD164A9-DFE3-4702-B116-7A5DB76AB301}" srcOrd="0" destOrd="0" presId="urn:microsoft.com/office/officeart/2008/layout/HorizontalMultiLevelHierarchy"/>
    <dgm:cxn modelId="{7A31F8D9-4E79-4528-BEB0-E8569EF16ED1}" type="presParOf" srcId="{8800F9FA-5B14-4405-A465-08B14A822431}" destId="{6E67AE24-6BF4-49B2-918C-30A80358124F}" srcOrd="1" destOrd="0" presId="urn:microsoft.com/office/officeart/2008/layout/HorizontalMultiLevelHierarchy"/>
    <dgm:cxn modelId="{CAE21C0D-60AF-4431-8CF7-56F19010DB70}" type="presParOf" srcId="{418D2CF9-A710-4920-937C-3FE845A66F7D}" destId="{BBE60DED-5787-4A0F-86B0-6CC5A959364E}" srcOrd="4" destOrd="0" presId="urn:microsoft.com/office/officeart/2008/layout/HorizontalMultiLevelHierarchy"/>
    <dgm:cxn modelId="{E600D8D1-7993-41AB-A9DB-97BD5FEF3BB2}" type="presParOf" srcId="{BBE60DED-5787-4A0F-86B0-6CC5A959364E}" destId="{959C968E-C0EA-4C39-8104-14C2C4217D11}" srcOrd="0" destOrd="0" presId="urn:microsoft.com/office/officeart/2008/layout/HorizontalMultiLevelHierarchy"/>
    <dgm:cxn modelId="{E45B814D-06F8-4ED4-82E3-16BA022571B2}" type="presParOf" srcId="{418D2CF9-A710-4920-937C-3FE845A66F7D}" destId="{4CE81FDC-703E-4F60-8DA2-7C410AF238CB}" srcOrd="5" destOrd="0" presId="urn:microsoft.com/office/officeart/2008/layout/HorizontalMultiLevelHierarchy"/>
    <dgm:cxn modelId="{2316D871-BD9C-41BD-892F-519230B09BDF}" type="presParOf" srcId="{4CE81FDC-703E-4F60-8DA2-7C410AF238CB}" destId="{AB2DC48A-8D7B-4F31-A16F-F0594FE789AD}" srcOrd="0" destOrd="0" presId="urn:microsoft.com/office/officeart/2008/layout/HorizontalMultiLevelHierarchy"/>
    <dgm:cxn modelId="{A126A42B-9733-4610-ABCD-FA2A56F58A6E}" type="presParOf" srcId="{4CE81FDC-703E-4F60-8DA2-7C410AF238CB}" destId="{C3315230-D7EA-4A9E-9E1D-848BC0703B05}" srcOrd="1" destOrd="0" presId="urn:microsoft.com/office/officeart/2008/layout/HorizontalMultiLevelHierarchy"/>
    <dgm:cxn modelId="{BB2F6FEB-3939-4C84-B03B-B474C6A22D06}" type="presParOf" srcId="{418D2CF9-A710-4920-937C-3FE845A66F7D}" destId="{3CD6A98B-CAEA-458C-82EE-EDA0DD231AB7}" srcOrd="6" destOrd="0" presId="urn:microsoft.com/office/officeart/2008/layout/HorizontalMultiLevelHierarchy"/>
    <dgm:cxn modelId="{A898CFFC-E95D-4AC7-A745-9453C04A184F}" type="presParOf" srcId="{3CD6A98B-CAEA-458C-82EE-EDA0DD231AB7}" destId="{2D375AA2-60A8-44D6-BC4F-611B0FDB6283}" srcOrd="0" destOrd="0" presId="urn:microsoft.com/office/officeart/2008/layout/HorizontalMultiLevelHierarchy"/>
    <dgm:cxn modelId="{79DF0C13-4CD9-4FE9-A0A9-FE8629E3C237}" type="presParOf" srcId="{418D2CF9-A710-4920-937C-3FE845A66F7D}" destId="{95BEBC28-B47B-473F-9686-CA9B49848504}" srcOrd="7" destOrd="0" presId="urn:microsoft.com/office/officeart/2008/layout/HorizontalMultiLevelHierarchy"/>
    <dgm:cxn modelId="{E86CBE40-988B-41AD-B3C2-99795136F513}" type="presParOf" srcId="{95BEBC28-B47B-473F-9686-CA9B49848504}" destId="{387A8C4C-850A-428C-904B-93F945B275A0}" srcOrd="0" destOrd="0" presId="urn:microsoft.com/office/officeart/2008/layout/HorizontalMultiLevelHierarchy"/>
    <dgm:cxn modelId="{07480EEC-E6A5-4E2B-81CA-F7827E643EBC}" type="presParOf" srcId="{95BEBC28-B47B-473F-9686-CA9B49848504}" destId="{87F9B2B6-BF9E-4146-806B-6E6D45391FD6}" srcOrd="1" destOrd="0" presId="urn:microsoft.com/office/officeart/2008/layout/HorizontalMultiLevelHierarchy"/>
    <dgm:cxn modelId="{AC518775-88E9-473F-BBB1-CC391C31D448}" type="presParOf" srcId="{418D2CF9-A710-4920-937C-3FE845A66F7D}" destId="{5A94C5C9-78FE-4534-9678-70C923760D48}" srcOrd="8" destOrd="0" presId="urn:microsoft.com/office/officeart/2008/layout/HorizontalMultiLevelHierarchy"/>
    <dgm:cxn modelId="{CFD20AA1-E7C5-4272-8103-8CCFEE037ACA}" type="presParOf" srcId="{5A94C5C9-78FE-4534-9678-70C923760D48}" destId="{2353D23F-2674-4934-AE60-DA0ADEE51961}" srcOrd="0" destOrd="0" presId="urn:microsoft.com/office/officeart/2008/layout/HorizontalMultiLevelHierarchy"/>
    <dgm:cxn modelId="{E1E6F5C1-D59A-4082-BDC6-3D53573631AA}" type="presParOf" srcId="{418D2CF9-A710-4920-937C-3FE845A66F7D}" destId="{1CBA5190-3E27-4200-B65B-E4E070EBC9D6}" srcOrd="9" destOrd="0" presId="urn:microsoft.com/office/officeart/2008/layout/HorizontalMultiLevelHierarchy"/>
    <dgm:cxn modelId="{E5375BE3-C782-4FDC-A1C5-90444EB9D7D2}" type="presParOf" srcId="{1CBA5190-3E27-4200-B65B-E4E070EBC9D6}" destId="{2CCCAAE2-61C5-412F-8C25-5D505F1F353C}" srcOrd="0" destOrd="0" presId="urn:microsoft.com/office/officeart/2008/layout/HorizontalMultiLevelHierarchy"/>
    <dgm:cxn modelId="{5CB48953-17E0-4FD3-A676-D9ABA090C418}" type="presParOf" srcId="{1CBA5190-3E27-4200-B65B-E4E070EBC9D6}" destId="{C5E07AF2-16A8-470E-A0D8-323DAE279F5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26B6D-2DF2-43A6-B8B5-CC0664E2533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MX"/>
        </a:p>
      </dgm:t>
    </dgm:pt>
    <dgm:pt modelId="{1EE4E63D-4A6E-41A3-9921-3382B10C68B0}">
      <dgm:prSet phldrT="[Texto]" custT="1"/>
      <dgm:spPr/>
      <dgm:t>
        <a:bodyPr/>
        <a:lstStyle/>
        <a:p>
          <a:r>
            <a:rPr lang="es-MX" sz="1400" dirty="0" smtClean="0">
              <a:solidFill>
                <a:schemeClr val="tx2">
                  <a:lumMod val="90000"/>
                  <a:lumOff val="10000"/>
                </a:schemeClr>
              </a:solidFill>
            </a:rPr>
            <a:t>Toda la información </a:t>
          </a:r>
          <a:r>
            <a:rPr lang="es-MX" sz="1400" u="none" dirty="0" smtClean="0">
              <a:solidFill>
                <a:schemeClr val="tx2">
                  <a:lumMod val="90000"/>
                  <a:lumOff val="10000"/>
                </a:schemeClr>
              </a:solidFill>
            </a:rPr>
            <a:t>es pública, si puede ser reservada</a:t>
          </a:r>
          <a:endParaRPr lang="es-MX" sz="1400" u="none" dirty="0"/>
        </a:p>
      </dgm:t>
    </dgm:pt>
    <dgm:pt modelId="{B230D940-C811-4BC7-B314-ACB8DA1693B4}" type="parTrans" cxnId="{D9584EB8-33C6-4C3E-BC4A-1CD1B59F750B}">
      <dgm:prSet/>
      <dgm:spPr/>
      <dgm:t>
        <a:bodyPr/>
        <a:lstStyle/>
        <a:p>
          <a:endParaRPr lang="es-MX"/>
        </a:p>
      </dgm:t>
    </dgm:pt>
    <dgm:pt modelId="{A0E990D8-9684-439E-8EA1-654F87BD123B}" type="sibTrans" cxnId="{D9584EB8-33C6-4C3E-BC4A-1CD1B59F750B}">
      <dgm:prSet/>
      <dgm:spPr/>
      <dgm:t>
        <a:bodyPr/>
        <a:lstStyle/>
        <a:p>
          <a:endParaRPr lang="es-MX"/>
        </a:p>
      </dgm:t>
    </dgm:pt>
    <dgm:pt modelId="{9AF2E839-08D4-4D6F-B8CA-72A9443EB7AC}">
      <dgm:prSet phldrT="[Texto]" custT="1"/>
      <dgm:spPr/>
      <dgm:t>
        <a:bodyPr/>
        <a:lstStyle/>
        <a:p>
          <a:r>
            <a:rPr lang="es-MX" sz="1400" u="none" dirty="0" smtClean="0">
              <a:solidFill>
                <a:schemeClr val="tx2">
                  <a:lumMod val="90000"/>
                  <a:lumOff val="10000"/>
                </a:schemeClr>
              </a:solidFill>
            </a:rPr>
            <a:t>Interés público</a:t>
          </a:r>
          <a:endParaRPr lang="es-MX" sz="1400" u="none" dirty="0"/>
        </a:p>
      </dgm:t>
    </dgm:pt>
    <dgm:pt modelId="{9B25EE5D-EBD5-4E0A-88B5-222DA7A87F76}" type="parTrans" cxnId="{86269C33-F5BC-4597-A7DF-4744438BE73D}">
      <dgm:prSet/>
      <dgm:spPr/>
      <dgm:t>
        <a:bodyPr/>
        <a:lstStyle/>
        <a:p>
          <a:endParaRPr lang="es-MX"/>
        </a:p>
      </dgm:t>
    </dgm:pt>
    <dgm:pt modelId="{87151BB0-9CCA-46AE-9173-909EB64AB11C}" type="sibTrans" cxnId="{86269C33-F5BC-4597-A7DF-4744438BE73D}">
      <dgm:prSet/>
      <dgm:spPr/>
      <dgm:t>
        <a:bodyPr/>
        <a:lstStyle/>
        <a:p>
          <a:endParaRPr lang="es-MX"/>
        </a:p>
      </dgm:t>
    </dgm:pt>
    <dgm:pt modelId="{C62AEDC5-CB01-446E-9435-94F7BC3E447F}">
      <dgm:prSet phldrT="[Texto]" custT="1"/>
      <dgm:spPr/>
      <dgm:t>
        <a:bodyPr/>
        <a:lstStyle/>
        <a:p>
          <a:r>
            <a:rPr lang="es-MX" sz="1400" dirty="0" smtClean="0">
              <a:solidFill>
                <a:schemeClr val="tx2">
                  <a:lumMod val="90000"/>
                  <a:lumOff val="10000"/>
                </a:schemeClr>
              </a:solidFill>
            </a:rPr>
            <a:t>Otra información que debe ser protegida</a:t>
          </a:r>
          <a:endParaRPr lang="es-MX" sz="1400" dirty="0">
            <a:solidFill>
              <a:schemeClr val="tx2">
                <a:lumMod val="90000"/>
                <a:lumOff val="10000"/>
              </a:schemeClr>
            </a:solidFill>
          </a:endParaRPr>
        </a:p>
      </dgm:t>
    </dgm:pt>
    <dgm:pt modelId="{ADE3ACAC-ADB3-4489-B7DA-F4420EA7ADCA}" type="parTrans" cxnId="{BB3FC419-C4CD-4655-BB9F-BF69424032DB}">
      <dgm:prSet/>
      <dgm:spPr/>
      <dgm:t>
        <a:bodyPr/>
        <a:lstStyle/>
        <a:p>
          <a:endParaRPr lang="es-MX"/>
        </a:p>
      </dgm:t>
    </dgm:pt>
    <dgm:pt modelId="{6A20103A-B2C2-476B-8D7A-BB85A4BEAB0F}" type="sibTrans" cxnId="{BB3FC419-C4CD-4655-BB9F-BF69424032DB}">
      <dgm:prSet/>
      <dgm:spPr/>
      <dgm:t>
        <a:bodyPr/>
        <a:lstStyle/>
        <a:p>
          <a:endParaRPr lang="es-MX"/>
        </a:p>
      </dgm:t>
    </dgm:pt>
    <dgm:pt modelId="{AB8C1FDF-E0BD-4E0B-9832-41C71506DACB}">
      <dgm:prSet phldrT="[Texto]" custT="1"/>
      <dgm:spPr/>
      <dgm:t>
        <a:bodyPr/>
        <a:lstStyle/>
        <a:p>
          <a:r>
            <a:rPr lang="es-MX" sz="1600" u="none" dirty="0" smtClean="0">
              <a:solidFill>
                <a:schemeClr val="tx2">
                  <a:lumMod val="90000"/>
                  <a:lumOff val="10000"/>
                </a:schemeClr>
              </a:solidFill>
            </a:rPr>
            <a:t>Vida privada</a:t>
          </a:r>
          <a:endParaRPr lang="es-MX" sz="1600" u="none" dirty="0">
            <a:solidFill>
              <a:schemeClr val="tx2">
                <a:lumMod val="90000"/>
                <a:lumOff val="10000"/>
              </a:schemeClr>
            </a:solidFill>
          </a:endParaRPr>
        </a:p>
      </dgm:t>
    </dgm:pt>
    <dgm:pt modelId="{23A79C0F-32EB-427B-88CF-F45C98B13118}" type="parTrans" cxnId="{BB8E62E0-B1F9-4E9D-BD6F-12E2D0815D6B}">
      <dgm:prSet/>
      <dgm:spPr/>
      <dgm:t>
        <a:bodyPr/>
        <a:lstStyle/>
        <a:p>
          <a:endParaRPr lang="es-MX"/>
        </a:p>
      </dgm:t>
    </dgm:pt>
    <dgm:pt modelId="{75FEE1FD-B856-4560-B31D-9B0DDCC3A19C}" type="sibTrans" cxnId="{BB8E62E0-B1F9-4E9D-BD6F-12E2D0815D6B}">
      <dgm:prSet/>
      <dgm:spPr/>
      <dgm:t>
        <a:bodyPr/>
        <a:lstStyle/>
        <a:p>
          <a:endParaRPr lang="es-MX"/>
        </a:p>
      </dgm:t>
    </dgm:pt>
    <dgm:pt modelId="{C6463965-3978-44AB-95B0-739BB6062EAE}">
      <dgm:prSet phldrT="[Texto]" custT="1"/>
      <dgm:spPr/>
      <dgm:t>
        <a:bodyPr/>
        <a:lstStyle/>
        <a:p>
          <a:r>
            <a:rPr lang="es-MX" sz="1600" u="none" dirty="0" smtClean="0">
              <a:solidFill>
                <a:schemeClr val="tx2">
                  <a:lumMod val="90000"/>
                  <a:lumOff val="10000"/>
                </a:schemeClr>
              </a:solidFill>
            </a:rPr>
            <a:t>Datos personales</a:t>
          </a:r>
          <a:endParaRPr lang="es-MX" sz="1600" u="none" dirty="0">
            <a:solidFill>
              <a:schemeClr val="tx2">
                <a:lumMod val="90000"/>
                <a:lumOff val="10000"/>
              </a:schemeClr>
            </a:solidFill>
          </a:endParaRPr>
        </a:p>
      </dgm:t>
    </dgm:pt>
    <dgm:pt modelId="{3F6D499F-B7ED-43F2-AB77-A0BB0AA33011}" type="parTrans" cxnId="{3EACD014-75D5-4BF2-B919-DBE08C72CA58}">
      <dgm:prSet/>
      <dgm:spPr/>
      <dgm:t>
        <a:bodyPr/>
        <a:lstStyle/>
        <a:p>
          <a:endParaRPr lang="es-MX"/>
        </a:p>
      </dgm:t>
    </dgm:pt>
    <dgm:pt modelId="{D618BC80-17E7-4F5E-A7F4-C3E99CE404F0}" type="sibTrans" cxnId="{3EACD014-75D5-4BF2-B919-DBE08C72CA58}">
      <dgm:prSet/>
      <dgm:spPr/>
      <dgm:t>
        <a:bodyPr/>
        <a:lstStyle/>
        <a:p>
          <a:endParaRPr lang="es-MX"/>
        </a:p>
      </dgm:t>
    </dgm:pt>
    <dgm:pt modelId="{BD8F5FBC-F1D7-41DA-A89F-766C21EF0AEC}">
      <dgm:prSet phldrT="[Texto]" custT="1"/>
      <dgm:spPr/>
      <dgm:t>
        <a:bodyPr/>
        <a:lstStyle/>
        <a:p>
          <a:r>
            <a:rPr lang="es-MX" sz="1400" dirty="0" smtClean="0">
              <a:solidFill>
                <a:schemeClr val="tx2">
                  <a:lumMod val="90000"/>
                  <a:lumOff val="10000"/>
                </a:schemeClr>
              </a:solidFill>
            </a:rPr>
            <a:t>Preservar documentos </a:t>
          </a:r>
          <a:endParaRPr lang="es-MX" sz="1400" dirty="0"/>
        </a:p>
      </dgm:t>
    </dgm:pt>
    <dgm:pt modelId="{001AAF89-EB33-45CC-A39F-981138A5E73B}" type="parTrans" cxnId="{44E76386-5F5E-483F-97EF-256120C8D1F1}">
      <dgm:prSet/>
      <dgm:spPr/>
      <dgm:t>
        <a:bodyPr/>
        <a:lstStyle/>
        <a:p>
          <a:endParaRPr lang="es-MX"/>
        </a:p>
      </dgm:t>
    </dgm:pt>
    <dgm:pt modelId="{8144BA5F-8193-431D-A323-EEB2CA16A05D}" type="sibTrans" cxnId="{44E76386-5F5E-483F-97EF-256120C8D1F1}">
      <dgm:prSet/>
      <dgm:spPr/>
      <dgm:t>
        <a:bodyPr/>
        <a:lstStyle/>
        <a:p>
          <a:endParaRPr lang="es-MX"/>
        </a:p>
      </dgm:t>
    </dgm:pt>
    <dgm:pt modelId="{282047F4-AA9D-4C16-A53E-C5F1621784BE}">
      <dgm:prSet phldrT="[Texto]"/>
      <dgm:spPr/>
      <dgm:t>
        <a:bodyPr/>
        <a:lstStyle/>
        <a:p>
          <a:r>
            <a:rPr lang="es-MX" dirty="0" smtClean="0">
              <a:solidFill>
                <a:schemeClr val="tx2">
                  <a:lumMod val="90000"/>
                  <a:lumOff val="10000"/>
                </a:schemeClr>
              </a:solidFill>
            </a:rPr>
            <a:t>Archivos administrativos actualizados</a:t>
          </a:r>
          <a:endParaRPr lang="es-MX" dirty="0">
            <a:solidFill>
              <a:schemeClr val="tx2">
                <a:lumMod val="90000"/>
                <a:lumOff val="10000"/>
              </a:schemeClr>
            </a:solidFill>
          </a:endParaRPr>
        </a:p>
      </dgm:t>
    </dgm:pt>
    <dgm:pt modelId="{9E8DC876-59D1-4D82-8771-C106DC889011}" type="parTrans" cxnId="{62B2E1EA-3CE7-4451-AC53-8314820E06AE}">
      <dgm:prSet/>
      <dgm:spPr/>
      <dgm:t>
        <a:bodyPr/>
        <a:lstStyle/>
        <a:p>
          <a:endParaRPr lang="es-MX"/>
        </a:p>
      </dgm:t>
    </dgm:pt>
    <dgm:pt modelId="{E33103C7-990E-4CE4-8016-A2C1BDD2DD5B}" type="sibTrans" cxnId="{62B2E1EA-3CE7-4451-AC53-8314820E06AE}">
      <dgm:prSet/>
      <dgm:spPr/>
      <dgm:t>
        <a:bodyPr/>
        <a:lstStyle/>
        <a:p>
          <a:endParaRPr lang="es-MX"/>
        </a:p>
      </dgm:t>
    </dgm:pt>
    <dgm:pt modelId="{9D5786BC-CEB4-47A6-BBD6-86869DAAC685}">
      <dgm:prSet phldrT="[Texto]"/>
      <dgm:spPr/>
      <dgm:t>
        <a:bodyPr/>
        <a:lstStyle/>
        <a:p>
          <a:r>
            <a:rPr lang="es-MX" dirty="0" smtClean="0">
              <a:solidFill>
                <a:schemeClr val="tx2">
                  <a:lumMod val="90000"/>
                  <a:lumOff val="10000"/>
                </a:schemeClr>
              </a:solidFill>
            </a:rPr>
            <a:t>Publicar a través de medios electrónicos </a:t>
          </a:r>
          <a:endParaRPr lang="es-MX" dirty="0">
            <a:solidFill>
              <a:schemeClr val="tx2">
                <a:lumMod val="90000"/>
                <a:lumOff val="10000"/>
              </a:schemeClr>
            </a:solidFill>
          </a:endParaRPr>
        </a:p>
      </dgm:t>
    </dgm:pt>
    <dgm:pt modelId="{6F3CEB64-F17B-49C4-92B7-96A9D0D76698}" type="parTrans" cxnId="{1C7538CA-A4A0-4FCA-A863-5ABFBACBD217}">
      <dgm:prSet/>
      <dgm:spPr/>
      <dgm:t>
        <a:bodyPr/>
        <a:lstStyle/>
        <a:p>
          <a:endParaRPr lang="es-MX"/>
        </a:p>
      </dgm:t>
    </dgm:pt>
    <dgm:pt modelId="{960273C8-6ED6-400D-A1AD-9F31C4D5236A}" type="sibTrans" cxnId="{1C7538CA-A4A0-4FCA-A863-5ABFBACBD217}">
      <dgm:prSet/>
      <dgm:spPr/>
      <dgm:t>
        <a:bodyPr/>
        <a:lstStyle/>
        <a:p>
          <a:endParaRPr lang="es-MX"/>
        </a:p>
      </dgm:t>
    </dgm:pt>
    <dgm:pt modelId="{D57C5173-B32A-4D51-82EA-B974E745F7F0}">
      <dgm:prSet phldrT="[Texto]" custT="1"/>
      <dgm:spPr/>
      <dgm:t>
        <a:bodyPr/>
        <a:lstStyle/>
        <a:p>
          <a:r>
            <a:rPr lang="es-MX" sz="1400" u="none" dirty="0" smtClean="0">
              <a:solidFill>
                <a:schemeClr val="tx2">
                  <a:lumMod val="90000"/>
                  <a:lumOff val="10000"/>
                </a:schemeClr>
              </a:solidFill>
            </a:rPr>
            <a:t>Seguridad nacional</a:t>
          </a:r>
          <a:endParaRPr lang="es-MX" sz="1400" dirty="0"/>
        </a:p>
      </dgm:t>
    </dgm:pt>
    <dgm:pt modelId="{0E496FEB-529E-40C7-891C-ADEC72C385E5}" type="sibTrans" cxnId="{BB455657-3470-4743-A5FB-BA2F78BBB959}">
      <dgm:prSet/>
      <dgm:spPr/>
      <dgm:t>
        <a:bodyPr/>
        <a:lstStyle/>
        <a:p>
          <a:endParaRPr lang="es-MX"/>
        </a:p>
      </dgm:t>
    </dgm:pt>
    <dgm:pt modelId="{87B5BB62-726C-4F46-B45E-56F27DEB40F8}" type="parTrans" cxnId="{BB455657-3470-4743-A5FB-BA2F78BBB959}">
      <dgm:prSet/>
      <dgm:spPr/>
      <dgm:t>
        <a:bodyPr/>
        <a:lstStyle/>
        <a:p>
          <a:endParaRPr lang="es-MX"/>
        </a:p>
      </dgm:t>
    </dgm:pt>
    <dgm:pt modelId="{D15FF8D2-B6BA-4338-8BCF-4996AF014920}" type="pres">
      <dgm:prSet presAssocID="{E9D26B6D-2DF2-43A6-B8B5-CC0664E25332}" presName="composite" presStyleCnt="0">
        <dgm:presLayoutVars>
          <dgm:chMax val="5"/>
          <dgm:dir/>
          <dgm:animLvl val="ctr"/>
          <dgm:resizeHandles val="exact"/>
        </dgm:presLayoutVars>
      </dgm:prSet>
      <dgm:spPr/>
      <dgm:t>
        <a:bodyPr/>
        <a:lstStyle/>
        <a:p>
          <a:endParaRPr lang="es-MX"/>
        </a:p>
      </dgm:t>
    </dgm:pt>
    <dgm:pt modelId="{D20D2535-0460-4DB0-84FC-5451C9A92B17}" type="pres">
      <dgm:prSet presAssocID="{E9D26B6D-2DF2-43A6-B8B5-CC0664E25332}" presName="cycle" presStyleCnt="0"/>
      <dgm:spPr/>
    </dgm:pt>
    <dgm:pt modelId="{CF98D2F1-732D-4A3A-9D1C-FF1B30C99079}" type="pres">
      <dgm:prSet presAssocID="{E9D26B6D-2DF2-43A6-B8B5-CC0664E25332}" presName="centerShape" presStyleCnt="0"/>
      <dgm:spPr/>
    </dgm:pt>
    <dgm:pt modelId="{0ABABE03-579D-497C-884D-95548ADE975C}" type="pres">
      <dgm:prSet presAssocID="{E9D26B6D-2DF2-43A6-B8B5-CC0664E25332}" presName="connSite" presStyleLbl="node1" presStyleIdx="0" presStyleCnt="4"/>
      <dgm:spPr/>
    </dgm:pt>
    <dgm:pt modelId="{2DA76E7B-99AF-48FA-A3DB-77998B5FF617}" type="pres">
      <dgm:prSet presAssocID="{E9D26B6D-2DF2-43A6-B8B5-CC0664E25332}" presName="visible" presStyleLbl="node1" presStyleIdx="0" presStyleCnt="4" custScaleX="126594" custScaleY="111253" custLinFactNeighborX="-11062" custLinFactNeighborY="-63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2168AD4-BA20-4B01-B936-DF5E781DCD6F}" type="pres">
      <dgm:prSet presAssocID="{B230D940-C811-4BC7-B314-ACB8DA1693B4}" presName="Name25" presStyleLbl="parChTrans1D1" presStyleIdx="0" presStyleCnt="3"/>
      <dgm:spPr/>
      <dgm:t>
        <a:bodyPr/>
        <a:lstStyle/>
        <a:p>
          <a:endParaRPr lang="es-MX"/>
        </a:p>
      </dgm:t>
    </dgm:pt>
    <dgm:pt modelId="{68E46247-1688-4718-BBD4-6AB5AC530781}" type="pres">
      <dgm:prSet presAssocID="{1EE4E63D-4A6E-41A3-9921-3382B10C68B0}" presName="node" presStyleCnt="0"/>
      <dgm:spPr/>
    </dgm:pt>
    <dgm:pt modelId="{9FCDD437-FC62-4653-A50D-6BEC69CDB7FE}" type="pres">
      <dgm:prSet presAssocID="{1EE4E63D-4A6E-41A3-9921-3382B10C68B0}" presName="parentNode" presStyleLbl="node1" presStyleIdx="1" presStyleCnt="4">
        <dgm:presLayoutVars>
          <dgm:chMax val="1"/>
          <dgm:bulletEnabled val="1"/>
        </dgm:presLayoutVars>
      </dgm:prSet>
      <dgm:spPr/>
      <dgm:t>
        <a:bodyPr/>
        <a:lstStyle/>
        <a:p>
          <a:endParaRPr lang="es-MX"/>
        </a:p>
      </dgm:t>
    </dgm:pt>
    <dgm:pt modelId="{CB271C99-7465-42AC-8EF8-8A32F7124FD8}" type="pres">
      <dgm:prSet presAssocID="{1EE4E63D-4A6E-41A3-9921-3382B10C68B0}" presName="childNode" presStyleLbl="revTx" presStyleIdx="0" presStyleCnt="3">
        <dgm:presLayoutVars>
          <dgm:bulletEnabled val="1"/>
        </dgm:presLayoutVars>
      </dgm:prSet>
      <dgm:spPr/>
      <dgm:t>
        <a:bodyPr/>
        <a:lstStyle/>
        <a:p>
          <a:endParaRPr lang="es-MX"/>
        </a:p>
      </dgm:t>
    </dgm:pt>
    <dgm:pt modelId="{7B967CB8-4922-4FF2-9925-1F43C6BCA47E}" type="pres">
      <dgm:prSet presAssocID="{ADE3ACAC-ADB3-4489-B7DA-F4420EA7ADCA}" presName="Name25" presStyleLbl="parChTrans1D1" presStyleIdx="1" presStyleCnt="3"/>
      <dgm:spPr/>
      <dgm:t>
        <a:bodyPr/>
        <a:lstStyle/>
        <a:p>
          <a:endParaRPr lang="es-MX"/>
        </a:p>
      </dgm:t>
    </dgm:pt>
    <dgm:pt modelId="{C54355D0-50EF-460C-BAD8-05396F474A6D}" type="pres">
      <dgm:prSet presAssocID="{C62AEDC5-CB01-446E-9435-94F7BC3E447F}" presName="node" presStyleCnt="0"/>
      <dgm:spPr/>
    </dgm:pt>
    <dgm:pt modelId="{F1E67D46-F41C-4680-B77D-E507E483D7B5}" type="pres">
      <dgm:prSet presAssocID="{C62AEDC5-CB01-446E-9435-94F7BC3E447F}" presName="parentNode" presStyleLbl="node1" presStyleIdx="2" presStyleCnt="4">
        <dgm:presLayoutVars>
          <dgm:chMax val="1"/>
          <dgm:bulletEnabled val="1"/>
        </dgm:presLayoutVars>
      </dgm:prSet>
      <dgm:spPr/>
      <dgm:t>
        <a:bodyPr/>
        <a:lstStyle/>
        <a:p>
          <a:endParaRPr lang="es-MX"/>
        </a:p>
      </dgm:t>
    </dgm:pt>
    <dgm:pt modelId="{8E69021E-E4E4-4397-819C-706D660CC56B}" type="pres">
      <dgm:prSet presAssocID="{C62AEDC5-CB01-446E-9435-94F7BC3E447F}" presName="childNode" presStyleLbl="revTx" presStyleIdx="1" presStyleCnt="3">
        <dgm:presLayoutVars>
          <dgm:bulletEnabled val="1"/>
        </dgm:presLayoutVars>
      </dgm:prSet>
      <dgm:spPr/>
      <dgm:t>
        <a:bodyPr/>
        <a:lstStyle/>
        <a:p>
          <a:endParaRPr lang="es-MX"/>
        </a:p>
      </dgm:t>
    </dgm:pt>
    <dgm:pt modelId="{4C46C4D2-6367-4E85-9088-5A5553069943}" type="pres">
      <dgm:prSet presAssocID="{001AAF89-EB33-45CC-A39F-981138A5E73B}" presName="Name25" presStyleLbl="parChTrans1D1" presStyleIdx="2" presStyleCnt="3"/>
      <dgm:spPr/>
      <dgm:t>
        <a:bodyPr/>
        <a:lstStyle/>
        <a:p>
          <a:endParaRPr lang="es-MX"/>
        </a:p>
      </dgm:t>
    </dgm:pt>
    <dgm:pt modelId="{1B9FFB88-84E5-497A-8A7F-CE8C1AC39BE3}" type="pres">
      <dgm:prSet presAssocID="{BD8F5FBC-F1D7-41DA-A89F-766C21EF0AEC}" presName="node" presStyleCnt="0"/>
      <dgm:spPr/>
    </dgm:pt>
    <dgm:pt modelId="{6707C0BF-2CA7-4420-9573-1111F55DD0B6}" type="pres">
      <dgm:prSet presAssocID="{BD8F5FBC-F1D7-41DA-A89F-766C21EF0AEC}" presName="parentNode" presStyleLbl="node1" presStyleIdx="3" presStyleCnt="4">
        <dgm:presLayoutVars>
          <dgm:chMax val="1"/>
          <dgm:bulletEnabled val="1"/>
        </dgm:presLayoutVars>
      </dgm:prSet>
      <dgm:spPr/>
      <dgm:t>
        <a:bodyPr/>
        <a:lstStyle/>
        <a:p>
          <a:endParaRPr lang="es-MX"/>
        </a:p>
      </dgm:t>
    </dgm:pt>
    <dgm:pt modelId="{6A66CCA2-54FA-4613-838A-9252EAE54D0E}" type="pres">
      <dgm:prSet presAssocID="{BD8F5FBC-F1D7-41DA-A89F-766C21EF0AEC}" presName="childNode" presStyleLbl="revTx" presStyleIdx="2" presStyleCnt="3">
        <dgm:presLayoutVars>
          <dgm:bulletEnabled val="1"/>
        </dgm:presLayoutVars>
      </dgm:prSet>
      <dgm:spPr/>
      <dgm:t>
        <a:bodyPr/>
        <a:lstStyle/>
        <a:p>
          <a:endParaRPr lang="es-MX"/>
        </a:p>
      </dgm:t>
    </dgm:pt>
  </dgm:ptLst>
  <dgm:cxnLst>
    <dgm:cxn modelId="{BB8E62E0-B1F9-4E9D-BD6F-12E2D0815D6B}" srcId="{C62AEDC5-CB01-446E-9435-94F7BC3E447F}" destId="{AB8C1FDF-E0BD-4E0B-9832-41C71506DACB}" srcOrd="0" destOrd="0" parTransId="{23A79C0F-32EB-427B-88CF-F45C98B13118}" sibTransId="{75FEE1FD-B856-4560-B31D-9B0DDCC3A19C}"/>
    <dgm:cxn modelId="{95C7968D-4DA4-48A2-8578-2C5AE692D364}" type="presOf" srcId="{1EE4E63D-4A6E-41A3-9921-3382B10C68B0}" destId="{9FCDD437-FC62-4653-A50D-6BEC69CDB7FE}" srcOrd="0" destOrd="0" presId="urn:microsoft.com/office/officeart/2005/8/layout/radial2"/>
    <dgm:cxn modelId="{DFFD10A4-929C-43DC-97E5-803067BBEA1E}" type="presOf" srcId="{9AF2E839-08D4-4D6F-B8CA-72A9443EB7AC}" destId="{CB271C99-7465-42AC-8EF8-8A32F7124FD8}" srcOrd="0" destOrd="0" presId="urn:microsoft.com/office/officeart/2005/8/layout/radial2"/>
    <dgm:cxn modelId="{EE6AB1CF-8E2C-4671-BB7C-F849C96EF3B3}" type="presOf" srcId="{BD8F5FBC-F1D7-41DA-A89F-766C21EF0AEC}" destId="{6707C0BF-2CA7-4420-9573-1111F55DD0B6}" srcOrd="0" destOrd="0" presId="urn:microsoft.com/office/officeart/2005/8/layout/radial2"/>
    <dgm:cxn modelId="{F553A447-EE81-4B40-AED5-9835FA7A6666}" type="presOf" srcId="{C62AEDC5-CB01-446E-9435-94F7BC3E447F}" destId="{F1E67D46-F41C-4680-B77D-E507E483D7B5}" srcOrd="0" destOrd="0" presId="urn:microsoft.com/office/officeart/2005/8/layout/radial2"/>
    <dgm:cxn modelId="{3EACD014-75D5-4BF2-B919-DBE08C72CA58}" srcId="{C62AEDC5-CB01-446E-9435-94F7BC3E447F}" destId="{C6463965-3978-44AB-95B0-739BB6062EAE}" srcOrd="1" destOrd="0" parTransId="{3F6D499F-B7ED-43F2-AB77-A0BB0AA33011}" sibTransId="{D618BC80-17E7-4F5E-A7F4-C3E99CE404F0}"/>
    <dgm:cxn modelId="{1327B978-24A1-4F6E-B918-D70DE86C4977}" type="presOf" srcId="{B230D940-C811-4BC7-B314-ACB8DA1693B4}" destId="{A2168AD4-BA20-4B01-B936-DF5E781DCD6F}" srcOrd="0" destOrd="0" presId="urn:microsoft.com/office/officeart/2005/8/layout/radial2"/>
    <dgm:cxn modelId="{62B2E1EA-3CE7-4451-AC53-8314820E06AE}" srcId="{BD8F5FBC-F1D7-41DA-A89F-766C21EF0AEC}" destId="{282047F4-AA9D-4C16-A53E-C5F1621784BE}" srcOrd="0" destOrd="0" parTransId="{9E8DC876-59D1-4D82-8771-C106DC889011}" sibTransId="{E33103C7-990E-4CE4-8016-A2C1BDD2DD5B}"/>
    <dgm:cxn modelId="{C1F9CEC8-7321-47C4-A5FA-CA38DA91C6C2}" type="presOf" srcId="{D57C5173-B32A-4D51-82EA-B974E745F7F0}" destId="{CB271C99-7465-42AC-8EF8-8A32F7124FD8}" srcOrd="0" destOrd="1" presId="urn:microsoft.com/office/officeart/2005/8/layout/radial2"/>
    <dgm:cxn modelId="{9F0A50CA-E42B-4D1F-8F58-D7A3CCDA0EC0}" type="presOf" srcId="{ADE3ACAC-ADB3-4489-B7DA-F4420EA7ADCA}" destId="{7B967CB8-4922-4FF2-9925-1F43C6BCA47E}" srcOrd="0" destOrd="0" presId="urn:microsoft.com/office/officeart/2005/8/layout/radial2"/>
    <dgm:cxn modelId="{44E76386-5F5E-483F-97EF-256120C8D1F1}" srcId="{E9D26B6D-2DF2-43A6-B8B5-CC0664E25332}" destId="{BD8F5FBC-F1D7-41DA-A89F-766C21EF0AEC}" srcOrd="2" destOrd="0" parTransId="{001AAF89-EB33-45CC-A39F-981138A5E73B}" sibTransId="{8144BA5F-8193-431D-A323-EEB2CA16A05D}"/>
    <dgm:cxn modelId="{5309ABAA-6DC0-4EE7-B012-69ED963A528C}" type="presOf" srcId="{E9D26B6D-2DF2-43A6-B8B5-CC0664E25332}" destId="{D15FF8D2-B6BA-4338-8BCF-4996AF014920}" srcOrd="0" destOrd="0" presId="urn:microsoft.com/office/officeart/2005/8/layout/radial2"/>
    <dgm:cxn modelId="{580B34B4-A04E-4599-8FCB-A2CA5037415D}" type="presOf" srcId="{AB8C1FDF-E0BD-4E0B-9832-41C71506DACB}" destId="{8E69021E-E4E4-4397-819C-706D660CC56B}" srcOrd="0" destOrd="0" presId="urn:microsoft.com/office/officeart/2005/8/layout/radial2"/>
    <dgm:cxn modelId="{D9584EB8-33C6-4C3E-BC4A-1CD1B59F750B}" srcId="{E9D26B6D-2DF2-43A6-B8B5-CC0664E25332}" destId="{1EE4E63D-4A6E-41A3-9921-3382B10C68B0}" srcOrd="0" destOrd="0" parTransId="{B230D940-C811-4BC7-B314-ACB8DA1693B4}" sibTransId="{A0E990D8-9684-439E-8EA1-654F87BD123B}"/>
    <dgm:cxn modelId="{6CE3CDAB-08D9-48A0-A15A-116563B5DD12}" type="presOf" srcId="{9D5786BC-CEB4-47A6-BBD6-86869DAAC685}" destId="{6A66CCA2-54FA-4613-838A-9252EAE54D0E}" srcOrd="0" destOrd="1" presId="urn:microsoft.com/office/officeart/2005/8/layout/radial2"/>
    <dgm:cxn modelId="{BF9BD516-AAAB-4215-A13C-86CA8D037E09}" type="presOf" srcId="{C6463965-3978-44AB-95B0-739BB6062EAE}" destId="{8E69021E-E4E4-4397-819C-706D660CC56B}" srcOrd="0" destOrd="1" presId="urn:microsoft.com/office/officeart/2005/8/layout/radial2"/>
    <dgm:cxn modelId="{86269C33-F5BC-4597-A7DF-4744438BE73D}" srcId="{1EE4E63D-4A6E-41A3-9921-3382B10C68B0}" destId="{9AF2E839-08D4-4D6F-B8CA-72A9443EB7AC}" srcOrd="0" destOrd="0" parTransId="{9B25EE5D-EBD5-4E0A-88B5-222DA7A87F76}" sibTransId="{87151BB0-9CCA-46AE-9173-909EB64AB11C}"/>
    <dgm:cxn modelId="{BB3FC419-C4CD-4655-BB9F-BF69424032DB}" srcId="{E9D26B6D-2DF2-43A6-B8B5-CC0664E25332}" destId="{C62AEDC5-CB01-446E-9435-94F7BC3E447F}" srcOrd="1" destOrd="0" parTransId="{ADE3ACAC-ADB3-4489-B7DA-F4420EA7ADCA}" sibTransId="{6A20103A-B2C2-476B-8D7A-BB85A4BEAB0F}"/>
    <dgm:cxn modelId="{BB455657-3470-4743-A5FB-BA2F78BBB959}" srcId="{1EE4E63D-4A6E-41A3-9921-3382B10C68B0}" destId="{D57C5173-B32A-4D51-82EA-B974E745F7F0}" srcOrd="1" destOrd="0" parTransId="{87B5BB62-726C-4F46-B45E-56F27DEB40F8}" sibTransId="{0E496FEB-529E-40C7-891C-ADEC72C385E5}"/>
    <dgm:cxn modelId="{9EDC8CE0-F8CC-480E-8F76-CEA4BE67085F}" type="presOf" srcId="{282047F4-AA9D-4C16-A53E-C5F1621784BE}" destId="{6A66CCA2-54FA-4613-838A-9252EAE54D0E}" srcOrd="0" destOrd="0" presId="urn:microsoft.com/office/officeart/2005/8/layout/radial2"/>
    <dgm:cxn modelId="{1C7538CA-A4A0-4FCA-A863-5ABFBACBD217}" srcId="{BD8F5FBC-F1D7-41DA-A89F-766C21EF0AEC}" destId="{9D5786BC-CEB4-47A6-BBD6-86869DAAC685}" srcOrd="1" destOrd="0" parTransId="{6F3CEB64-F17B-49C4-92B7-96A9D0D76698}" sibTransId="{960273C8-6ED6-400D-A1AD-9F31C4D5236A}"/>
    <dgm:cxn modelId="{2CA0F2BB-287B-4E61-A604-C40CB2E8259B}" type="presOf" srcId="{001AAF89-EB33-45CC-A39F-981138A5E73B}" destId="{4C46C4D2-6367-4E85-9088-5A5553069943}" srcOrd="0" destOrd="0" presId="urn:microsoft.com/office/officeart/2005/8/layout/radial2"/>
    <dgm:cxn modelId="{71871AC1-2C11-42FE-BE8C-A4297305EC44}" type="presParOf" srcId="{D15FF8D2-B6BA-4338-8BCF-4996AF014920}" destId="{D20D2535-0460-4DB0-84FC-5451C9A92B17}" srcOrd="0" destOrd="0" presId="urn:microsoft.com/office/officeart/2005/8/layout/radial2"/>
    <dgm:cxn modelId="{D9C71BAD-A624-49F0-B876-50D94A7F45FA}" type="presParOf" srcId="{D20D2535-0460-4DB0-84FC-5451C9A92B17}" destId="{CF98D2F1-732D-4A3A-9D1C-FF1B30C99079}" srcOrd="0" destOrd="0" presId="urn:microsoft.com/office/officeart/2005/8/layout/radial2"/>
    <dgm:cxn modelId="{65B58A46-B25B-4174-85A6-3E21953DEAA3}" type="presParOf" srcId="{CF98D2F1-732D-4A3A-9D1C-FF1B30C99079}" destId="{0ABABE03-579D-497C-884D-95548ADE975C}" srcOrd="0" destOrd="0" presId="urn:microsoft.com/office/officeart/2005/8/layout/radial2"/>
    <dgm:cxn modelId="{86EFAC14-5A5D-4871-AE1B-FD05E992603F}" type="presParOf" srcId="{CF98D2F1-732D-4A3A-9D1C-FF1B30C99079}" destId="{2DA76E7B-99AF-48FA-A3DB-77998B5FF617}" srcOrd="1" destOrd="0" presId="urn:microsoft.com/office/officeart/2005/8/layout/radial2"/>
    <dgm:cxn modelId="{1A0BC696-4C34-44D4-BB8B-CA3FDA21DB57}" type="presParOf" srcId="{D20D2535-0460-4DB0-84FC-5451C9A92B17}" destId="{A2168AD4-BA20-4B01-B936-DF5E781DCD6F}" srcOrd="1" destOrd="0" presId="urn:microsoft.com/office/officeart/2005/8/layout/radial2"/>
    <dgm:cxn modelId="{8B02C0D6-F0DE-4A22-8111-E5C58DFB5F2F}" type="presParOf" srcId="{D20D2535-0460-4DB0-84FC-5451C9A92B17}" destId="{68E46247-1688-4718-BBD4-6AB5AC530781}" srcOrd="2" destOrd="0" presId="urn:microsoft.com/office/officeart/2005/8/layout/radial2"/>
    <dgm:cxn modelId="{545492E6-1262-412E-8CD3-F21E8B5DDF97}" type="presParOf" srcId="{68E46247-1688-4718-BBD4-6AB5AC530781}" destId="{9FCDD437-FC62-4653-A50D-6BEC69CDB7FE}" srcOrd="0" destOrd="0" presId="urn:microsoft.com/office/officeart/2005/8/layout/radial2"/>
    <dgm:cxn modelId="{0D505DD4-1250-4A99-B16E-DB06D5648571}" type="presParOf" srcId="{68E46247-1688-4718-BBD4-6AB5AC530781}" destId="{CB271C99-7465-42AC-8EF8-8A32F7124FD8}" srcOrd="1" destOrd="0" presId="urn:microsoft.com/office/officeart/2005/8/layout/radial2"/>
    <dgm:cxn modelId="{2A3A89BE-A071-45C0-906C-8317062D0A30}" type="presParOf" srcId="{D20D2535-0460-4DB0-84FC-5451C9A92B17}" destId="{7B967CB8-4922-4FF2-9925-1F43C6BCA47E}" srcOrd="3" destOrd="0" presId="urn:microsoft.com/office/officeart/2005/8/layout/radial2"/>
    <dgm:cxn modelId="{1F7C5094-B9D3-4DA6-9DB1-A85E302FCB3B}" type="presParOf" srcId="{D20D2535-0460-4DB0-84FC-5451C9A92B17}" destId="{C54355D0-50EF-460C-BAD8-05396F474A6D}" srcOrd="4" destOrd="0" presId="urn:microsoft.com/office/officeart/2005/8/layout/radial2"/>
    <dgm:cxn modelId="{A2198374-6079-4303-A6F3-62530574F1D5}" type="presParOf" srcId="{C54355D0-50EF-460C-BAD8-05396F474A6D}" destId="{F1E67D46-F41C-4680-B77D-E507E483D7B5}" srcOrd="0" destOrd="0" presId="urn:microsoft.com/office/officeart/2005/8/layout/radial2"/>
    <dgm:cxn modelId="{120914B1-C702-410C-AF65-739126B083BC}" type="presParOf" srcId="{C54355D0-50EF-460C-BAD8-05396F474A6D}" destId="{8E69021E-E4E4-4397-819C-706D660CC56B}" srcOrd="1" destOrd="0" presId="urn:microsoft.com/office/officeart/2005/8/layout/radial2"/>
    <dgm:cxn modelId="{8B955C55-A815-4F75-A673-1DDAABC357DF}" type="presParOf" srcId="{D20D2535-0460-4DB0-84FC-5451C9A92B17}" destId="{4C46C4D2-6367-4E85-9088-5A5553069943}" srcOrd="5" destOrd="0" presId="urn:microsoft.com/office/officeart/2005/8/layout/radial2"/>
    <dgm:cxn modelId="{8D638618-7766-4300-8088-99B78DB94753}" type="presParOf" srcId="{D20D2535-0460-4DB0-84FC-5451C9A92B17}" destId="{1B9FFB88-84E5-497A-8A7F-CE8C1AC39BE3}" srcOrd="6" destOrd="0" presId="urn:microsoft.com/office/officeart/2005/8/layout/radial2"/>
    <dgm:cxn modelId="{42605157-1DF3-471E-A9F4-407C1875965C}" type="presParOf" srcId="{1B9FFB88-84E5-497A-8A7F-CE8C1AC39BE3}" destId="{6707C0BF-2CA7-4420-9573-1111F55DD0B6}" srcOrd="0" destOrd="0" presId="urn:microsoft.com/office/officeart/2005/8/layout/radial2"/>
    <dgm:cxn modelId="{5DEB1FE9-5EAD-4E31-8D37-DC6FDDE0E571}" type="presParOf" srcId="{1B9FFB88-84E5-497A-8A7F-CE8C1AC39BE3}" destId="{6A66CCA2-54FA-4613-838A-9252EAE54D0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8C37A0-CE97-4C51-B684-EE94DAFA32DF}" type="doc">
      <dgm:prSet loTypeId="urn:microsoft.com/office/officeart/2005/8/layout/venn1" loCatId="relationship" qsTypeId="urn:microsoft.com/office/officeart/2005/8/quickstyle/3d1" qsCatId="3D" csTypeId="urn:microsoft.com/office/officeart/2005/8/colors/accent1_2" csCatId="accent1" phldr="1"/>
      <dgm:spPr/>
    </dgm:pt>
    <dgm:pt modelId="{0B187A5D-CC34-4792-B43E-EA75C292C7EC}">
      <dgm:prSet phldrT="[Texto]" custT="1"/>
      <dgm:spPr/>
      <dgm:t>
        <a:bodyPr/>
        <a:lstStyle/>
        <a:p>
          <a:r>
            <a:rPr lang="es-MX" sz="1800" dirty="0" smtClean="0">
              <a:solidFill>
                <a:schemeClr val="tx2">
                  <a:lumMod val="90000"/>
                  <a:lumOff val="10000"/>
                </a:schemeClr>
              </a:solidFill>
            </a:rPr>
            <a:t>Acceso a la información pública</a:t>
          </a:r>
          <a:endParaRPr lang="es-MX" sz="1800" dirty="0">
            <a:solidFill>
              <a:schemeClr val="tx2">
                <a:lumMod val="90000"/>
                <a:lumOff val="10000"/>
              </a:schemeClr>
            </a:solidFill>
          </a:endParaRPr>
        </a:p>
      </dgm:t>
    </dgm:pt>
    <dgm:pt modelId="{49259335-F03C-4EFB-BB6C-33EADCD533C2}" type="parTrans" cxnId="{5EC4EF11-FA34-4A26-96A6-A9F9B713EEF5}">
      <dgm:prSet/>
      <dgm:spPr/>
      <dgm:t>
        <a:bodyPr/>
        <a:lstStyle/>
        <a:p>
          <a:endParaRPr lang="es-MX"/>
        </a:p>
      </dgm:t>
    </dgm:pt>
    <dgm:pt modelId="{48061A58-FC3B-464E-84D1-FAF7A8FCE69E}" type="sibTrans" cxnId="{5EC4EF11-FA34-4A26-96A6-A9F9B713EEF5}">
      <dgm:prSet/>
      <dgm:spPr/>
      <dgm:t>
        <a:bodyPr/>
        <a:lstStyle/>
        <a:p>
          <a:endParaRPr lang="es-MX"/>
        </a:p>
      </dgm:t>
    </dgm:pt>
    <dgm:pt modelId="{77571CC7-0F40-42E0-B303-A070C9F1EF88}">
      <dgm:prSet phldrT="[Texto]" custT="1"/>
      <dgm:spPr/>
      <dgm:t>
        <a:bodyPr/>
        <a:lstStyle/>
        <a:p>
          <a:r>
            <a:rPr lang="es-MX" sz="1800" dirty="0" smtClean="0"/>
            <a:t>Datos personales</a:t>
          </a:r>
          <a:endParaRPr lang="es-MX" sz="1800" dirty="0"/>
        </a:p>
      </dgm:t>
    </dgm:pt>
    <dgm:pt modelId="{BF40F0E5-F793-456D-B016-DC4207DB4105}" type="parTrans" cxnId="{8DD9088B-5CE7-44A0-9A88-11F4011D4108}">
      <dgm:prSet/>
      <dgm:spPr/>
      <dgm:t>
        <a:bodyPr/>
        <a:lstStyle/>
        <a:p>
          <a:endParaRPr lang="es-MX"/>
        </a:p>
      </dgm:t>
    </dgm:pt>
    <dgm:pt modelId="{3F90606D-AD5B-42A9-AF22-8C1EF1F7D68C}" type="sibTrans" cxnId="{8DD9088B-5CE7-44A0-9A88-11F4011D4108}">
      <dgm:prSet/>
      <dgm:spPr/>
      <dgm:t>
        <a:bodyPr/>
        <a:lstStyle/>
        <a:p>
          <a:endParaRPr lang="es-MX"/>
        </a:p>
      </dgm:t>
    </dgm:pt>
    <dgm:pt modelId="{0EC19CA7-9DBD-44B9-9758-261619250CB6}">
      <dgm:prSet phldrT="[Texto]" custT="1"/>
      <dgm:spPr/>
      <dgm:t>
        <a:bodyPr/>
        <a:lstStyle/>
        <a:p>
          <a:r>
            <a:rPr lang="es-MX" sz="1800" dirty="0" smtClean="0"/>
            <a:t>Protección a la vida privada</a:t>
          </a:r>
          <a:endParaRPr lang="es-MX" sz="1800" dirty="0"/>
        </a:p>
      </dgm:t>
    </dgm:pt>
    <dgm:pt modelId="{10B824DA-F150-41A1-ACC3-35AB56F79A74}" type="parTrans" cxnId="{FDD3DBF9-1B54-4FBD-AEB5-1B23367356C9}">
      <dgm:prSet/>
      <dgm:spPr/>
      <dgm:t>
        <a:bodyPr/>
        <a:lstStyle/>
        <a:p>
          <a:endParaRPr lang="es-MX"/>
        </a:p>
      </dgm:t>
    </dgm:pt>
    <dgm:pt modelId="{76BCB583-AB71-4C53-8186-1FB0EDD43CEA}" type="sibTrans" cxnId="{FDD3DBF9-1B54-4FBD-AEB5-1B23367356C9}">
      <dgm:prSet/>
      <dgm:spPr/>
      <dgm:t>
        <a:bodyPr/>
        <a:lstStyle/>
        <a:p>
          <a:endParaRPr lang="es-MX"/>
        </a:p>
      </dgm:t>
    </dgm:pt>
    <dgm:pt modelId="{3895F636-B671-4631-B557-2F3DA00B5AB2}" type="pres">
      <dgm:prSet presAssocID="{978C37A0-CE97-4C51-B684-EE94DAFA32DF}" presName="compositeShape" presStyleCnt="0">
        <dgm:presLayoutVars>
          <dgm:chMax val="7"/>
          <dgm:dir/>
          <dgm:resizeHandles val="exact"/>
        </dgm:presLayoutVars>
      </dgm:prSet>
      <dgm:spPr/>
    </dgm:pt>
    <dgm:pt modelId="{DF945F88-B551-46CA-8C25-5719C78BD962}" type="pres">
      <dgm:prSet presAssocID="{0B187A5D-CC34-4792-B43E-EA75C292C7EC}" presName="circ1" presStyleLbl="vennNode1" presStyleIdx="0" presStyleCnt="3"/>
      <dgm:spPr/>
      <dgm:t>
        <a:bodyPr/>
        <a:lstStyle/>
        <a:p>
          <a:endParaRPr lang="es-MX"/>
        </a:p>
      </dgm:t>
    </dgm:pt>
    <dgm:pt modelId="{7DF824E0-6B51-49F0-8618-F5B3CE961DC0}" type="pres">
      <dgm:prSet presAssocID="{0B187A5D-CC34-4792-B43E-EA75C292C7EC}" presName="circ1Tx" presStyleLbl="revTx" presStyleIdx="0" presStyleCnt="0">
        <dgm:presLayoutVars>
          <dgm:chMax val="0"/>
          <dgm:chPref val="0"/>
          <dgm:bulletEnabled val="1"/>
        </dgm:presLayoutVars>
      </dgm:prSet>
      <dgm:spPr/>
      <dgm:t>
        <a:bodyPr/>
        <a:lstStyle/>
        <a:p>
          <a:endParaRPr lang="es-MX"/>
        </a:p>
      </dgm:t>
    </dgm:pt>
    <dgm:pt modelId="{92A24C49-82E3-440F-A678-A62729E48A02}" type="pres">
      <dgm:prSet presAssocID="{77571CC7-0F40-42E0-B303-A070C9F1EF88}" presName="circ2" presStyleLbl="vennNode1" presStyleIdx="1" presStyleCnt="3"/>
      <dgm:spPr/>
      <dgm:t>
        <a:bodyPr/>
        <a:lstStyle/>
        <a:p>
          <a:endParaRPr lang="es-MX"/>
        </a:p>
      </dgm:t>
    </dgm:pt>
    <dgm:pt modelId="{A1630E44-4EF5-45EC-A12A-5758011D27D9}" type="pres">
      <dgm:prSet presAssocID="{77571CC7-0F40-42E0-B303-A070C9F1EF88}" presName="circ2Tx" presStyleLbl="revTx" presStyleIdx="0" presStyleCnt="0">
        <dgm:presLayoutVars>
          <dgm:chMax val="0"/>
          <dgm:chPref val="0"/>
          <dgm:bulletEnabled val="1"/>
        </dgm:presLayoutVars>
      </dgm:prSet>
      <dgm:spPr/>
      <dgm:t>
        <a:bodyPr/>
        <a:lstStyle/>
        <a:p>
          <a:endParaRPr lang="es-MX"/>
        </a:p>
      </dgm:t>
    </dgm:pt>
    <dgm:pt modelId="{1AA34C33-0C29-4A95-8924-DF80A9DEC62E}" type="pres">
      <dgm:prSet presAssocID="{0EC19CA7-9DBD-44B9-9758-261619250CB6}" presName="circ3" presStyleLbl="vennNode1" presStyleIdx="2" presStyleCnt="3"/>
      <dgm:spPr/>
      <dgm:t>
        <a:bodyPr/>
        <a:lstStyle/>
        <a:p>
          <a:endParaRPr lang="es-MX"/>
        </a:p>
      </dgm:t>
    </dgm:pt>
    <dgm:pt modelId="{E6EC17C5-3C7B-43A0-A1C1-101286148D08}" type="pres">
      <dgm:prSet presAssocID="{0EC19CA7-9DBD-44B9-9758-261619250CB6}" presName="circ3Tx" presStyleLbl="revTx" presStyleIdx="0" presStyleCnt="0">
        <dgm:presLayoutVars>
          <dgm:chMax val="0"/>
          <dgm:chPref val="0"/>
          <dgm:bulletEnabled val="1"/>
        </dgm:presLayoutVars>
      </dgm:prSet>
      <dgm:spPr/>
      <dgm:t>
        <a:bodyPr/>
        <a:lstStyle/>
        <a:p>
          <a:endParaRPr lang="es-MX"/>
        </a:p>
      </dgm:t>
    </dgm:pt>
  </dgm:ptLst>
  <dgm:cxnLst>
    <dgm:cxn modelId="{5188FEDF-0C46-4347-BF4B-984D600B8812}" type="presOf" srcId="{978C37A0-CE97-4C51-B684-EE94DAFA32DF}" destId="{3895F636-B671-4631-B557-2F3DA00B5AB2}" srcOrd="0" destOrd="0" presId="urn:microsoft.com/office/officeart/2005/8/layout/venn1"/>
    <dgm:cxn modelId="{5EC4EF11-FA34-4A26-96A6-A9F9B713EEF5}" srcId="{978C37A0-CE97-4C51-B684-EE94DAFA32DF}" destId="{0B187A5D-CC34-4792-B43E-EA75C292C7EC}" srcOrd="0" destOrd="0" parTransId="{49259335-F03C-4EFB-BB6C-33EADCD533C2}" sibTransId="{48061A58-FC3B-464E-84D1-FAF7A8FCE69E}"/>
    <dgm:cxn modelId="{FDD3DBF9-1B54-4FBD-AEB5-1B23367356C9}" srcId="{978C37A0-CE97-4C51-B684-EE94DAFA32DF}" destId="{0EC19CA7-9DBD-44B9-9758-261619250CB6}" srcOrd="2" destOrd="0" parTransId="{10B824DA-F150-41A1-ACC3-35AB56F79A74}" sibTransId="{76BCB583-AB71-4C53-8186-1FB0EDD43CEA}"/>
    <dgm:cxn modelId="{AD281271-EBD0-4789-A5CD-90177C8FE4C1}" type="presOf" srcId="{0EC19CA7-9DBD-44B9-9758-261619250CB6}" destId="{1AA34C33-0C29-4A95-8924-DF80A9DEC62E}" srcOrd="0" destOrd="0" presId="urn:microsoft.com/office/officeart/2005/8/layout/venn1"/>
    <dgm:cxn modelId="{1BBFE4C3-C187-4D39-9712-31ECC91C63AB}" type="presOf" srcId="{0B187A5D-CC34-4792-B43E-EA75C292C7EC}" destId="{DF945F88-B551-46CA-8C25-5719C78BD962}" srcOrd="0" destOrd="0" presId="urn:microsoft.com/office/officeart/2005/8/layout/venn1"/>
    <dgm:cxn modelId="{8DD9088B-5CE7-44A0-9A88-11F4011D4108}" srcId="{978C37A0-CE97-4C51-B684-EE94DAFA32DF}" destId="{77571CC7-0F40-42E0-B303-A070C9F1EF88}" srcOrd="1" destOrd="0" parTransId="{BF40F0E5-F793-456D-B016-DC4207DB4105}" sibTransId="{3F90606D-AD5B-42A9-AF22-8C1EF1F7D68C}"/>
    <dgm:cxn modelId="{0340B537-82A1-4963-B407-00B2C831FE00}" type="presOf" srcId="{0B187A5D-CC34-4792-B43E-EA75C292C7EC}" destId="{7DF824E0-6B51-49F0-8618-F5B3CE961DC0}" srcOrd="1" destOrd="0" presId="urn:microsoft.com/office/officeart/2005/8/layout/venn1"/>
    <dgm:cxn modelId="{28669211-625C-4FC8-BF47-78BEF1A17696}" type="presOf" srcId="{0EC19CA7-9DBD-44B9-9758-261619250CB6}" destId="{E6EC17C5-3C7B-43A0-A1C1-101286148D08}" srcOrd="1" destOrd="0" presId="urn:microsoft.com/office/officeart/2005/8/layout/venn1"/>
    <dgm:cxn modelId="{220C47F3-11B6-4E53-92D9-A8B66E74E92F}" type="presOf" srcId="{77571CC7-0F40-42E0-B303-A070C9F1EF88}" destId="{92A24C49-82E3-440F-A678-A62729E48A02}" srcOrd="0" destOrd="0" presId="urn:microsoft.com/office/officeart/2005/8/layout/venn1"/>
    <dgm:cxn modelId="{6C5DEE43-06F5-4DC2-8D66-97941AFCB417}" type="presOf" srcId="{77571CC7-0F40-42E0-B303-A070C9F1EF88}" destId="{A1630E44-4EF5-45EC-A12A-5758011D27D9}" srcOrd="1" destOrd="0" presId="urn:microsoft.com/office/officeart/2005/8/layout/venn1"/>
    <dgm:cxn modelId="{6D2C4B24-233E-4022-9BD1-725C0AA1EC43}" type="presParOf" srcId="{3895F636-B671-4631-B557-2F3DA00B5AB2}" destId="{DF945F88-B551-46CA-8C25-5719C78BD962}" srcOrd="0" destOrd="0" presId="urn:microsoft.com/office/officeart/2005/8/layout/venn1"/>
    <dgm:cxn modelId="{C009C533-3EE0-4103-8020-80BF570411C9}" type="presParOf" srcId="{3895F636-B671-4631-B557-2F3DA00B5AB2}" destId="{7DF824E0-6B51-49F0-8618-F5B3CE961DC0}" srcOrd="1" destOrd="0" presId="urn:microsoft.com/office/officeart/2005/8/layout/venn1"/>
    <dgm:cxn modelId="{4D8105BA-C63C-43CE-929A-3EA13E74A444}" type="presParOf" srcId="{3895F636-B671-4631-B557-2F3DA00B5AB2}" destId="{92A24C49-82E3-440F-A678-A62729E48A02}" srcOrd="2" destOrd="0" presId="urn:microsoft.com/office/officeart/2005/8/layout/venn1"/>
    <dgm:cxn modelId="{25F840C1-9DC8-40B3-B747-851CA105D118}" type="presParOf" srcId="{3895F636-B671-4631-B557-2F3DA00B5AB2}" destId="{A1630E44-4EF5-45EC-A12A-5758011D27D9}" srcOrd="3" destOrd="0" presId="urn:microsoft.com/office/officeart/2005/8/layout/venn1"/>
    <dgm:cxn modelId="{A0504D7D-84C9-4AA6-A8CD-871536982C2B}" type="presParOf" srcId="{3895F636-B671-4631-B557-2F3DA00B5AB2}" destId="{1AA34C33-0C29-4A95-8924-DF80A9DEC62E}" srcOrd="4" destOrd="0" presId="urn:microsoft.com/office/officeart/2005/8/layout/venn1"/>
    <dgm:cxn modelId="{2D7BCBAF-03B9-4807-BE68-EC852DD53067}" type="presParOf" srcId="{3895F636-B671-4631-B557-2F3DA00B5AB2}" destId="{E6EC17C5-3C7B-43A0-A1C1-101286148D0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F97-869F-4E54-921B-E2023F5DE493}">
      <dsp:nvSpPr>
        <dsp:cNvPr id="0" name=""/>
        <dsp:cNvSpPr/>
      </dsp:nvSpPr>
      <dsp:spPr>
        <a:xfrm>
          <a:off x="0" y="534233"/>
          <a:ext cx="7488832" cy="2995532"/>
        </a:xfrm>
        <a:prstGeom prst="leftRightRibb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0C28F-880C-4741-9CE7-10ECDEC09B53}">
      <dsp:nvSpPr>
        <dsp:cNvPr id="0" name=""/>
        <dsp:cNvSpPr/>
      </dsp:nvSpPr>
      <dsp:spPr>
        <a:xfrm>
          <a:off x="898659" y="1058451"/>
          <a:ext cx="2471314" cy="146781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rPr>
            <a:t>Declaración Universal de los Derechos Humanos (Art. 19).</a:t>
          </a:r>
        </a:p>
      </dsp:txBody>
      <dsp:txXfrm>
        <a:off x="898659" y="1058451"/>
        <a:ext cx="2471314" cy="1467811"/>
      </dsp:txXfrm>
    </dsp:sp>
    <dsp:sp modelId="{A9BB3C5D-07EE-456D-9487-0FFA2CC598EB}">
      <dsp:nvSpPr>
        <dsp:cNvPr id="0" name=""/>
        <dsp:cNvSpPr/>
      </dsp:nvSpPr>
      <dsp:spPr>
        <a:xfrm>
          <a:off x="3744416" y="1537737"/>
          <a:ext cx="2920644" cy="146781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rPr>
            <a:t>Pacto Internacional de los Derechos Civiles y Políticos (Art. 19).</a:t>
          </a:r>
          <a:endParaRPr lang="es-MX" sz="1800" kern="1200" dirty="0"/>
        </a:p>
      </dsp:txBody>
      <dsp:txXfrm>
        <a:off x="3744416" y="1537737"/>
        <a:ext cx="2920644" cy="14678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73F45-89EB-4B36-98C2-E63C595395CF}">
      <dsp:nvSpPr>
        <dsp:cNvPr id="0" name=""/>
        <dsp:cNvSpPr/>
      </dsp:nvSpPr>
      <dsp:spPr>
        <a:xfrm>
          <a:off x="0" y="0"/>
          <a:ext cx="5998266" cy="1495298"/>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l" defTabSz="977900">
            <a:lnSpc>
              <a:spcPct val="90000"/>
            </a:lnSpc>
            <a:spcBef>
              <a:spcPct val="0"/>
            </a:spcBef>
            <a:spcAft>
              <a:spcPct val="35000"/>
            </a:spcAft>
          </a:pPr>
          <a:r>
            <a:rPr lang="es-MX" sz="2200" kern="1200" dirty="0" smtClean="0">
              <a:solidFill>
                <a:schemeClr val="tx2">
                  <a:lumMod val="90000"/>
                  <a:lumOff val="10000"/>
                </a:schemeClr>
              </a:solidFill>
            </a:rPr>
            <a:t>Interés simple</a:t>
          </a:r>
          <a:endParaRPr lang="es-MX" sz="2200" kern="1200" dirty="0">
            <a:solidFill>
              <a:schemeClr val="tx2">
                <a:lumMod val="90000"/>
                <a:lumOff val="10000"/>
              </a:schemeClr>
            </a:solidFill>
          </a:endParaRPr>
        </a:p>
      </dsp:txBody>
      <dsp:txXfrm>
        <a:off x="43796" y="43796"/>
        <a:ext cx="4384722" cy="1407706"/>
      </dsp:txXfrm>
    </dsp:sp>
    <dsp:sp modelId="{E1367F20-42B8-4AED-BEF7-F286FB095212}">
      <dsp:nvSpPr>
        <dsp:cNvPr id="0" name=""/>
        <dsp:cNvSpPr/>
      </dsp:nvSpPr>
      <dsp:spPr>
        <a:xfrm>
          <a:off x="576045" y="1800199"/>
          <a:ext cx="5998266" cy="1495298"/>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l" defTabSz="977900">
            <a:lnSpc>
              <a:spcPct val="90000"/>
            </a:lnSpc>
            <a:spcBef>
              <a:spcPct val="0"/>
            </a:spcBef>
            <a:spcAft>
              <a:spcPct val="35000"/>
            </a:spcAft>
          </a:pPr>
          <a:r>
            <a:rPr lang="es-MX" sz="2200" kern="1200" dirty="0" smtClean="0">
              <a:solidFill>
                <a:schemeClr val="tx2">
                  <a:lumMod val="90000"/>
                  <a:lumOff val="10000"/>
                </a:schemeClr>
              </a:solidFill>
            </a:rPr>
            <a:t>Principio de gratuidad</a:t>
          </a:r>
          <a:endParaRPr lang="es-MX" sz="2200" kern="1200" dirty="0">
            <a:solidFill>
              <a:schemeClr val="tx2">
                <a:lumMod val="90000"/>
                <a:lumOff val="10000"/>
              </a:schemeClr>
            </a:solidFill>
          </a:endParaRPr>
        </a:p>
      </dsp:txBody>
      <dsp:txXfrm>
        <a:off x="619841" y="1843995"/>
        <a:ext cx="4409471" cy="1407706"/>
      </dsp:txXfrm>
    </dsp:sp>
    <dsp:sp modelId="{0810A2CE-CC5B-4756-894D-1826F490384C}">
      <dsp:nvSpPr>
        <dsp:cNvPr id="0" name=""/>
        <dsp:cNvSpPr/>
      </dsp:nvSpPr>
      <dsp:spPr>
        <a:xfrm>
          <a:off x="1058517" y="3489029"/>
          <a:ext cx="5998266" cy="1495298"/>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l" defTabSz="977900">
            <a:lnSpc>
              <a:spcPct val="90000"/>
            </a:lnSpc>
            <a:spcBef>
              <a:spcPct val="0"/>
            </a:spcBef>
            <a:spcAft>
              <a:spcPct val="35000"/>
            </a:spcAft>
          </a:pPr>
          <a:r>
            <a:rPr lang="es-MX" sz="2200" kern="1200" dirty="0" smtClean="0">
              <a:solidFill>
                <a:schemeClr val="tx2">
                  <a:lumMod val="90000"/>
                  <a:lumOff val="10000"/>
                </a:schemeClr>
              </a:solidFill>
            </a:rPr>
            <a:t>Mecanismos de acceso a la información y procedimientos de revisión expeditos</a:t>
          </a:r>
          <a:endParaRPr lang="es-MX" sz="2200" kern="1200" dirty="0">
            <a:solidFill>
              <a:schemeClr val="tx2">
                <a:lumMod val="90000"/>
                <a:lumOff val="10000"/>
              </a:schemeClr>
            </a:solidFill>
          </a:endParaRPr>
        </a:p>
      </dsp:txBody>
      <dsp:txXfrm>
        <a:off x="1102313" y="3532825"/>
        <a:ext cx="4409471" cy="1407706"/>
      </dsp:txXfrm>
    </dsp:sp>
    <dsp:sp modelId="{073A1B8F-4A27-4A01-AE72-E8379D2AC7D1}">
      <dsp:nvSpPr>
        <dsp:cNvPr id="0" name=""/>
        <dsp:cNvSpPr/>
      </dsp:nvSpPr>
      <dsp:spPr>
        <a:xfrm>
          <a:off x="5026322" y="1133934"/>
          <a:ext cx="971943" cy="9719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a:p>
      </dsp:txBody>
      <dsp:txXfrm>
        <a:off x="5245009" y="1133934"/>
        <a:ext cx="534569" cy="731387"/>
      </dsp:txXfrm>
    </dsp:sp>
    <dsp:sp modelId="{9C8086AC-E7E3-41FA-97F4-BDB600160857}">
      <dsp:nvSpPr>
        <dsp:cNvPr id="0" name=""/>
        <dsp:cNvSpPr/>
      </dsp:nvSpPr>
      <dsp:spPr>
        <a:xfrm>
          <a:off x="5555581" y="2868480"/>
          <a:ext cx="971943" cy="9719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a:p>
      </dsp:txBody>
      <dsp:txXfrm>
        <a:off x="5774268" y="2868480"/>
        <a:ext cx="534569" cy="731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AC80F-3E5A-47CF-92D5-02C57041ABCE}">
      <dsp:nvSpPr>
        <dsp:cNvPr id="0" name=""/>
        <dsp:cNvSpPr/>
      </dsp:nvSpPr>
      <dsp:spPr>
        <a:xfrm>
          <a:off x="3009880" y="1713790"/>
          <a:ext cx="1468963" cy="146896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2">
                  <a:lumMod val="90000"/>
                  <a:lumOff val="10000"/>
                </a:schemeClr>
              </a:solidFill>
            </a:rPr>
            <a:t>Sujeto Obligado</a:t>
          </a:r>
          <a:endParaRPr lang="es-MX" sz="2100" kern="1200" dirty="0">
            <a:solidFill>
              <a:schemeClr val="tx2">
                <a:lumMod val="90000"/>
                <a:lumOff val="10000"/>
              </a:schemeClr>
            </a:solidFill>
          </a:endParaRPr>
        </a:p>
      </dsp:txBody>
      <dsp:txXfrm>
        <a:off x="3081589" y="1785499"/>
        <a:ext cx="1325545" cy="1325545"/>
      </dsp:txXfrm>
    </dsp:sp>
    <dsp:sp modelId="{F2F7AE17-E7EB-4443-8559-8B40AA145A01}">
      <dsp:nvSpPr>
        <dsp:cNvPr id="0" name=""/>
        <dsp:cNvSpPr/>
      </dsp:nvSpPr>
      <dsp:spPr>
        <a:xfrm rot="16200000">
          <a:off x="3379779" y="1349208"/>
          <a:ext cx="729164" cy="0"/>
        </a:xfrm>
        <a:custGeom>
          <a:avLst/>
          <a:gdLst/>
          <a:ahLst/>
          <a:cxnLst/>
          <a:rect l="0" t="0" r="0" b="0"/>
          <a:pathLst>
            <a:path>
              <a:moveTo>
                <a:pt x="0" y="0"/>
              </a:moveTo>
              <a:lnTo>
                <a:pt x="729164"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6049E2-04FA-4E6A-9890-00FE75B341F6}">
      <dsp:nvSpPr>
        <dsp:cNvPr id="0" name=""/>
        <dsp:cNvSpPr/>
      </dsp:nvSpPr>
      <dsp:spPr>
        <a:xfrm>
          <a:off x="2736250" y="420"/>
          <a:ext cx="2016223" cy="98420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2">
                  <a:lumMod val="90000"/>
                  <a:lumOff val="10000"/>
                </a:schemeClr>
              </a:solidFill>
            </a:rPr>
            <a:t>Unidad de Transparencia</a:t>
          </a:r>
          <a:endParaRPr lang="es-MX" sz="2000" kern="1200" dirty="0">
            <a:solidFill>
              <a:schemeClr val="tx2">
                <a:lumMod val="90000"/>
                <a:lumOff val="10000"/>
              </a:schemeClr>
            </a:solidFill>
          </a:endParaRPr>
        </a:p>
      </dsp:txBody>
      <dsp:txXfrm>
        <a:off x="2784295" y="48465"/>
        <a:ext cx="1920133" cy="888115"/>
      </dsp:txXfrm>
    </dsp:sp>
    <dsp:sp modelId="{E1A3B121-7364-4FAE-95D2-DDA6E7B09F24}">
      <dsp:nvSpPr>
        <dsp:cNvPr id="0" name=""/>
        <dsp:cNvSpPr/>
      </dsp:nvSpPr>
      <dsp:spPr>
        <a:xfrm>
          <a:off x="4478843" y="2448271"/>
          <a:ext cx="296694" cy="0"/>
        </a:xfrm>
        <a:custGeom>
          <a:avLst/>
          <a:gdLst/>
          <a:ahLst/>
          <a:cxnLst/>
          <a:rect l="0" t="0" r="0" b="0"/>
          <a:pathLst>
            <a:path>
              <a:moveTo>
                <a:pt x="0" y="0"/>
              </a:moveTo>
              <a:lnTo>
                <a:pt x="296694"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C641F6-A7DB-4674-A653-CAAACB47110F}">
      <dsp:nvSpPr>
        <dsp:cNvPr id="0" name=""/>
        <dsp:cNvSpPr/>
      </dsp:nvSpPr>
      <dsp:spPr>
        <a:xfrm>
          <a:off x="4775538" y="1956169"/>
          <a:ext cx="1849144" cy="98420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2">
                  <a:lumMod val="90000"/>
                  <a:lumOff val="10000"/>
                </a:schemeClr>
              </a:solidFill>
            </a:rPr>
            <a:t>Comité de Transparencia</a:t>
          </a:r>
          <a:endParaRPr lang="es-MX" sz="1900" kern="1200" dirty="0">
            <a:solidFill>
              <a:schemeClr val="tx2">
                <a:lumMod val="90000"/>
                <a:lumOff val="10000"/>
              </a:schemeClr>
            </a:solidFill>
          </a:endParaRPr>
        </a:p>
      </dsp:txBody>
      <dsp:txXfrm>
        <a:off x="4823583" y="2004214"/>
        <a:ext cx="1753054" cy="888115"/>
      </dsp:txXfrm>
    </dsp:sp>
    <dsp:sp modelId="{599147FB-5C59-4467-A82E-0647F2DB5803}">
      <dsp:nvSpPr>
        <dsp:cNvPr id="0" name=""/>
        <dsp:cNvSpPr/>
      </dsp:nvSpPr>
      <dsp:spPr>
        <a:xfrm rot="5400000">
          <a:off x="3379779" y="3547335"/>
          <a:ext cx="729164" cy="0"/>
        </a:xfrm>
        <a:custGeom>
          <a:avLst/>
          <a:gdLst/>
          <a:ahLst/>
          <a:cxnLst/>
          <a:rect l="0" t="0" r="0" b="0"/>
          <a:pathLst>
            <a:path>
              <a:moveTo>
                <a:pt x="0" y="0"/>
              </a:moveTo>
              <a:lnTo>
                <a:pt x="729164"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F934EB-B8C8-4A8A-BBB7-7533D7CF2A68}">
      <dsp:nvSpPr>
        <dsp:cNvPr id="0" name=""/>
        <dsp:cNvSpPr/>
      </dsp:nvSpPr>
      <dsp:spPr>
        <a:xfrm>
          <a:off x="2592177" y="3911917"/>
          <a:ext cx="2304369" cy="98420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Obligaciones de Transparencia y su cumplimiento</a:t>
          </a:r>
          <a:endParaRPr lang="es-MX" sz="1500" kern="1200" dirty="0">
            <a:solidFill>
              <a:schemeClr val="tx2">
                <a:lumMod val="90000"/>
                <a:lumOff val="10000"/>
              </a:schemeClr>
            </a:solidFill>
          </a:endParaRPr>
        </a:p>
      </dsp:txBody>
      <dsp:txXfrm>
        <a:off x="2640222" y="3959962"/>
        <a:ext cx="2208279" cy="888115"/>
      </dsp:txXfrm>
    </dsp:sp>
    <dsp:sp modelId="{54752A17-510C-4E59-AD78-C85BF40B1524}">
      <dsp:nvSpPr>
        <dsp:cNvPr id="0" name=""/>
        <dsp:cNvSpPr/>
      </dsp:nvSpPr>
      <dsp:spPr>
        <a:xfrm rot="10800000">
          <a:off x="2713077" y="2448272"/>
          <a:ext cx="296802" cy="0"/>
        </a:xfrm>
        <a:custGeom>
          <a:avLst/>
          <a:gdLst/>
          <a:ahLst/>
          <a:cxnLst/>
          <a:rect l="0" t="0" r="0" b="0"/>
          <a:pathLst>
            <a:path>
              <a:moveTo>
                <a:pt x="0" y="0"/>
              </a:moveTo>
              <a:lnTo>
                <a:pt x="296802"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59B179-E77D-4E98-9DD7-3D629A0396C8}">
      <dsp:nvSpPr>
        <dsp:cNvPr id="0" name=""/>
        <dsp:cNvSpPr/>
      </dsp:nvSpPr>
      <dsp:spPr>
        <a:xfrm>
          <a:off x="864149" y="1956169"/>
          <a:ext cx="1848928" cy="98420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MX" sz="2600" kern="1200" dirty="0" smtClean="0">
              <a:solidFill>
                <a:schemeClr val="tx2">
                  <a:lumMod val="90000"/>
                  <a:lumOff val="10000"/>
                </a:schemeClr>
              </a:solidFill>
            </a:rPr>
            <a:t>Sanciones</a:t>
          </a:r>
          <a:endParaRPr lang="es-MX" sz="2600" kern="1200" dirty="0">
            <a:solidFill>
              <a:schemeClr val="tx2">
                <a:lumMod val="90000"/>
                <a:lumOff val="10000"/>
              </a:schemeClr>
            </a:solidFill>
          </a:endParaRPr>
        </a:p>
      </dsp:txBody>
      <dsp:txXfrm>
        <a:off x="912194" y="2004214"/>
        <a:ext cx="1752838" cy="888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65E5E-ABE4-4DD3-8A5D-0809D98C44F4}">
      <dsp:nvSpPr>
        <dsp:cNvPr id="0" name=""/>
        <dsp:cNvSpPr/>
      </dsp:nvSpPr>
      <dsp:spPr>
        <a:xfrm>
          <a:off x="3310858" y="93909"/>
          <a:ext cx="2233754" cy="60746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Recabar y difundir la información</a:t>
          </a:r>
          <a:endParaRPr lang="es-MX" sz="1600" kern="1200" dirty="0"/>
        </a:p>
      </dsp:txBody>
      <dsp:txXfrm>
        <a:off x="3340512" y="123563"/>
        <a:ext cx="2174446" cy="548156"/>
      </dsp:txXfrm>
    </dsp:sp>
    <dsp:sp modelId="{C3491A6B-4317-4793-B53A-78A23C38335A}">
      <dsp:nvSpPr>
        <dsp:cNvPr id="0" name=""/>
        <dsp:cNvSpPr/>
      </dsp:nvSpPr>
      <dsp:spPr>
        <a:xfrm>
          <a:off x="2143785" y="397641"/>
          <a:ext cx="4567900" cy="4567900"/>
        </a:xfrm>
        <a:custGeom>
          <a:avLst/>
          <a:gdLst/>
          <a:ahLst/>
          <a:cxnLst/>
          <a:rect l="0" t="0" r="0" b="0"/>
          <a:pathLst>
            <a:path>
              <a:moveTo>
                <a:pt x="3505224" y="353945"/>
              </a:moveTo>
              <a:arcTo wR="2283950" hR="2283950" stAng="18139496" swAng="5515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DF6999-A23E-4011-A920-3E553F94612F}">
      <dsp:nvSpPr>
        <dsp:cNvPr id="0" name=""/>
        <dsp:cNvSpPr/>
      </dsp:nvSpPr>
      <dsp:spPr>
        <a:xfrm>
          <a:off x="5017327" y="1054452"/>
          <a:ext cx="2776735" cy="9703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Recibir y dar trámite a las solicitudes de acceso a la información</a:t>
          </a:r>
          <a:endParaRPr lang="es-MX" sz="1600" kern="1200" dirty="0"/>
        </a:p>
      </dsp:txBody>
      <dsp:txXfrm>
        <a:off x="5064695" y="1101820"/>
        <a:ext cx="2681999" cy="875592"/>
      </dsp:txXfrm>
    </dsp:sp>
    <dsp:sp modelId="{D95E2B0E-0832-49CF-B469-5C93790592E3}">
      <dsp:nvSpPr>
        <dsp:cNvPr id="0" name=""/>
        <dsp:cNvSpPr/>
      </dsp:nvSpPr>
      <dsp:spPr>
        <a:xfrm>
          <a:off x="2143785" y="397641"/>
          <a:ext cx="4567900" cy="4567900"/>
        </a:xfrm>
        <a:custGeom>
          <a:avLst/>
          <a:gdLst/>
          <a:ahLst/>
          <a:cxnLst/>
          <a:rect l="0" t="0" r="0" b="0"/>
          <a:pathLst>
            <a:path>
              <a:moveTo>
                <a:pt x="4532351" y="1882551"/>
              </a:moveTo>
              <a:arcTo wR="2283950" hR="2283950" stAng="20992670" swAng="121466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D95B98-E0CE-4EAF-B22C-10D1124198FE}">
      <dsp:nvSpPr>
        <dsp:cNvPr id="0" name=""/>
        <dsp:cNvSpPr/>
      </dsp:nvSpPr>
      <dsp:spPr>
        <a:xfrm>
          <a:off x="5002332" y="3338403"/>
          <a:ext cx="2806726" cy="9703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Auxiliar a los particulares en la elaboración de solicitudes</a:t>
          </a:r>
          <a:endParaRPr lang="es-MX" sz="1600" kern="1200" dirty="0"/>
        </a:p>
      </dsp:txBody>
      <dsp:txXfrm>
        <a:off x="5049700" y="3385771"/>
        <a:ext cx="2711990" cy="875592"/>
      </dsp:txXfrm>
    </dsp:sp>
    <dsp:sp modelId="{293BFCC2-D9C7-46EE-8C48-F3DCB0817A7D}">
      <dsp:nvSpPr>
        <dsp:cNvPr id="0" name=""/>
        <dsp:cNvSpPr/>
      </dsp:nvSpPr>
      <dsp:spPr>
        <a:xfrm>
          <a:off x="1994019" y="138239"/>
          <a:ext cx="4567900" cy="4567900"/>
        </a:xfrm>
        <a:custGeom>
          <a:avLst/>
          <a:gdLst/>
          <a:ahLst/>
          <a:cxnLst/>
          <a:rect l="0" t="0" r="0" b="0"/>
          <a:pathLst>
            <a:path>
              <a:moveTo>
                <a:pt x="3514061" y="4208334"/>
              </a:moveTo>
              <a:arcTo wR="2283950" hR="2283950" stAng="3444741" swAng="3105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27EAE9-5DB3-43DF-A7A7-43E4F8AA506D}">
      <dsp:nvSpPr>
        <dsp:cNvPr id="0" name=""/>
        <dsp:cNvSpPr/>
      </dsp:nvSpPr>
      <dsp:spPr>
        <a:xfrm>
          <a:off x="2407072" y="4480378"/>
          <a:ext cx="4041326" cy="9703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Realizar los trámites internos necesarios para la atención de las solicitudes de acceso a la información</a:t>
          </a:r>
          <a:endParaRPr lang="es-MX" sz="1600" kern="1200" dirty="0"/>
        </a:p>
      </dsp:txBody>
      <dsp:txXfrm>
        <a:off x="2454440" y="4527746"/>
        <a:ext cx="3946590" cy="875592"/>
      </dsp:txXfrm>
    </dsp:sp>
    <dsp:sp modelId="{FAEBC61A-A631-4720-9959-09BDF718C594}">
      <dsp:nvSpPr>
        <dsp:cNvPr id="0" name=""/>
        <dsp:cNvSpPr/>
      </dsp:nvSpPr>
      <dsp:spPr>
        <a:xfrm>
          <a:off x="2293551" y="138239"/>
          <a:ext cx="4567900" cy="4567900"/>
        </a:xfrm>
        <a:custGeom>
          <a:avLst/>
          <a:gdLst/>
          <a:ahLst/>
          <a:cxnLst/>
          <a:rect l="0" t="0" r="0" b="0"/>
          <a:pathLst>
            <a:path>
              <a:moveTo>
                <a:pt x="1232440" y="4311450"/>
              </a:moveTo>
              <a:arcTo wR="2283950" hR="2283950" stAng="7044741" swAng="3105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79AEE4-4643-40DA-9396-24171802A5F0}">
      <dsp:nvSpPr>
        <dsp:cNvPr id="0" name=""/>
        <dsp:cNvSpPr/>
      </dsp:nvSpPr>
      <dsp:spPr>
        <a:xfrm>
          <a:off x="398257" y="3338403"/>
          <a:ext cx="4103039" cy="9703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Realizar los trámites internos necesarios para la atención de las solicitudes de acceso a la información</a:t>
          </a:r>
          <a:endParaRPr lang="es-MX" sz="1600" kern="1200" dirty="0"/>
        </a:p>
      </dsp:txBody>
      <dsp:txXfrm>
        <a:off x="445625" y="3385771"/>
        <a:ext cx="4008303" cy="875592"/>
      </dsp:txXfrm>
    </dsp:sp>
    <dsp:sp modelId="{4D6B1487-121C-4DB7-BA68-A21CDC6A7790}">
      <dsp:nvSpPr>
        <dsp:cNvPr id="0" name=""/>
        <dsp:cNvSpPr/>
      </dsp:nvSpPr>
      <dsp:spPr>
        <a:xfrm>
          <a:off x="2094808" y="252407"/>
          <a:ext cx="4567900" cy="4567900"/>
        </a:xfrm>
        <a:custGeom>
          <a:avLst/>
          <a:gdLst/>
          <a:ahLst/>
          <a:cxnLst/>
          <a:rect l="0" t="0" r="0" b="0"/>
          <a:pathLst>
            <a:path>
              <a:moveTo>
                <a:pt x="98737" y="2948233"/>
              </a:moveTo>
              <a:arcTo wR="2283950" hR="2283950" stAng="9785474" swAng="6616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F6E1B9-651D-4C38-8814-80BEE52894AE}">
      <dsp:nvSpPr>
        <dsp:cNvPr id="0" name=""/>
        <dsp:cNvSpPr/>
      </dsp:nvSpPr>
      <dsp:spPr>
        <a:xfrm>
          <a:off x="0" y="989401"/>
          <a:ext cx="4531894" cy="163587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Hacer del conocimiento de la instancia competente la probable responsabilidad por el incumplimiento de las obligaciones previstas en las leyes de la materia y demás disposiciones aplicables</a:t>
          </a:r>
          <a:endParaRPr lang="es-MX" sz="1600" kern="1200" dirty="0"/>
        </a:p>
      </dsp:txBody>
      <dsp:txXfrm>
        <a:off x="79857" y="1069258"/>
        <a:ext cx="4372180" cy="1476162"/>
      </dsp:txXfrm>
    </dsp:sp>
    <dsp:sp modelId="{81BEB726-8CAF-4642-B537-5A3B294CFD60}">
      <dsp:nvSpPr>
        <dsp:cNvPr id="0" name=""/>
        <dsp:cNvSpPr/>
      </dsp:nvSpPr>
      <dsp:spPr>
        <a:xfrm>
          <a:off x="1970791" y="485190"/>
          <a:ext cx="4567900" cy="4567900"/>
        </a:xfrm>
        <a:custGeom>
          <a:avLst/>
          <a:gdLst/>
          <a:ahLst/>
          <a:cxnLst/>
          <a:rect l="0" t="0" r="0" b="0"/>
          <a:pathLst>
            <a:path>
              <a:moveTo>
                <a:pt x="943509" y="434721"/>
              </a:moveTo>
              <a:arcTo wR="2283950" hR="2283950" stAng="14043779" swAng="5192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54984-92D1-429D-ACD6-3040A6A17E81}">
      <dsp:nvSpPr>
        <dsp:cNvPr id="0" name=""/>
        <dsp:cNvSpPr/>
      </dsp:nvSpPr>
      <dsp:spPr>
        <a:xfrm rot="5400000">
          <a:off x="4078813" y="-804832"/>
          <a:ext cx="2870121" cy="4518452"/>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Las resoluciones se toman por mayoría de votos, el presidente tiene voto de calidad y pueden asistir invitados a las sesiones y cuentan  únicamente con voz</a:t>
          </a:r>
          <a:endParaRPr lang="es-MX" sz="1600" kern="1200" dirty="0">
            <a:solidFill>
              <a:schemeClr val="tx2">
                <a:lumMod val="90000"/>
                <a:lumOff val="10000"/>
              </a:schemeClr>
            </a:solidFill>
          </a:endParaRPr>
        </a:p>
      </dsp:txBody>
      <dsp:txXfrm rot="-5400000">
        <a:off x="4007723" y="497687"/>
        <a:ext cx="3012302" cy="1913414"/>
      </dsp:txXfrm>
    </dsp:sp>
    <dsp:sp modelId="{04B70103-7D1B-4C39-B026-9601E9FCDA53}">
      <dsp:nvSpPr>
        <dsp:cNvPr id="0" name=""/>
        <dsp:cNvSpPr/>
      </dsp:nvSpPr>
      <dsp:spPr>
        <a:xfrm>
          <a:off x="5414265" y="1009710"/>
          <a:ext cx="2430774" cy="1306867"/>
        </a:xfrm>
        <a:prstGeom prst="rect">
          <a:avLst/>
        </a:prstGeom>
        <a:noFill/>
        <a:ln>
          <a:noFill/>
        </a:ln>
        <a:effectLst/>
      </dsp:spPr>
      <dsp:style>
        <a:lnRef idx="0">
          <a:scrgbClr r="0" g="0" b="0"/>
        </a:lnRef>
        <a:fillRef idx="0">
          <a:scrgbClr r="0" g="0" b="0"/>
        </a:fillRef>
        <a:effectRef idx="0">
          <a:scrgbClr r="0" g="0" b="0"/>
        </a:effectRef>
        <a:fontRef idx="minor"/>
      </dsp:style>
    </dsp:sp>
    <dsp:sp modelId="{7E94B401-7585-4AE1-B090-8F787B5E56AC}">
      <dsp:nvSpPr>
        <dsp:cNvPr id="0" name=""/>
        <dsp:cNvSpPr/>
      </dsp:nvSpPr>
      <dsp:spPr>
        <a:xfrm rot="5400000">
          <a:off x="500246" y="-500246"/>
          <a:ext cx="2884910" cy="388540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Integración colegiada por número impar de personas, nombradas por el titular del sujeto obligado, debe estar el titular de la unidad de transparencia</a:t>
          </a:r>
          <a:endParaRPr lang="es-MX" sz="1600" kern="1200" dirty="0">
            <a:solidFill>
              <a:schemeClr val="tx2">
                <a:lumMod val="90000"/>
                <a:lumOff val="10000"/>
              </a:schemeClr>
            </a:solidFill>
          </a:endParaRPr>
        </a:p>
      </dsp:txBody>
      <dsp:txXfrm rot="-5400000">
        <a:off x="647567" y="480818"/>
        <a:ext cx="2590269" cy="1923274"/>
      </dsp:txXfrm>
    </dsp:sp>
    <dsp:sp modelId="{ACBA39E3-24E5-4187-945B-C4991A418655}">
      <dsp:nvSpPr>
        <dsp:cNvPr id="0" name=""/>
        <dsp:cNvSpPr/>
      </dsp:nvSpPr>
      <dsp:spPr>
        <a:xfrm rot="5400000">
          <a:off x="707684" y="2155791"/>
          <a:ext cx="2637912" cy="37578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Los integrantes no deben depender jerárquicamente entre sí</a:t>
          </a:r>
          <a:endParaRPr lang="es-MX" sz="1600" kern="1200" dirty="0">
            <a:solidFill>
              <a:schemeClr val="tx2">
                <a:lumMod val="90000"/>
                <a:lumOff val="10000"/>
              </a:schemeClr>
            </a:solidFill>
          </a:endParaRPr>
        </a:p>
      </dsp:txBody>
      <dsp:txXfrm rot="-5400000">
        <a:off x="774016" y="3155423"/>
        <a:ext cx="2505249" cy="1758608"/>
      </dsp:txXfrm>
    </dsp:sp>
    <dsp:sp modelId="{080FE294-DE54-4219-8151-71F0DD8C3F41}">
      <dsp:nvSpPr>
        <dsp:cNvPr id="0" name=""/>
        <dsp:cNvSpPr/>
      </dsp:nvSpPr>
      <dsp:spPr>
        <a:xfrm>
          <a:off x="0" y="2140270"/>
          <a:ext cx="1632962" cy="130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Art. 130</a:t>
          </a:r>
          <a:endParaRPr lang="es-MX" sz="2400" b="1" kern="1200" dirty="0"/>
        </a:p>
      </dsp:txBody>
      <dsp:txXfrm>
        <a:off x="0" y="2140270"/>
        <a:ext cx="1632962" cy="1306867"/>
      </dsp:txXfrm>
    </dsp:sp>
    <dsp:sp modelId="{CC62780C-4861-4A0C-B402-C78F508885D9}">
      <dsp:nvSpPr>
        <dsp:cNvPr id="0" name=""/>
        <dsp:cNvSpPr/>
      </dsp:nvSpPr>
      <dsp:spPr>
        <a:xfrm rot="5400000">
          <a:off x="4469082" y="2361199"/>
          <a:ext cx="2808306" cy="351198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Los integrantes tienen acceso a la información para determinar su clasificación, resguardo o salvaguarda</a:t>
          </a:r>
          <a:endParaRPr lang="es-MX" sz="1600" kern="1200" dirty="0">
            <a:solidFill>
              <a:schemeClr val="tx2">
                <a:lumMod val="90000"/>
                <a:lumOff val="10000"/>
              </a:schemeClr>
            </a:solidFill>
          </a:endParaRPr>
        </a:p>
      </dsp:txBody>
      <dsp:txXfrm rot="-5400000">
        <a:off x="4702574" y="3181089"/>
        <a:ext cx="2341322" cy="18722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F4CD-5210-4CFC-A528-997A83B104C6}">
      <dsp:nvSpPr>
        <dsp:cNvPr id="0" name=""/>
        <dsp:cNvSpPr/>
      </dsp:nvSpPr>
      <dsp:spPr>
        <a:xfrm rot="5400000">
          <a:off x="-269668" y="290068"/>
          <a:ext cx="1797789" cy="125845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Fracción II</a:t>
          </a:r>
          <a:endParaRPr lang="es-MX" sz="1600" kern="1200" dirty="0">
            <a:solidFill>
              <a:schemeClr val="tx2">
                <a:lumMod val="90000"/>
                <a:lumOff val="10000"/>
              </a:schemeClr>
            </a:solidFill>
          </a:endParaRPr>
        </a:p>
      </dsp:txBody>
      <dsp:txXfrm rot="-5400000">
        <a:off x="1" y="649625"/>
        <a:ext cx="1258452" cy="539337"/>
      </dsp:txXfrm>
    </dsp:sp>
    <dsp:sp modelId="{69044B30-DD71-4698-A2EA-048CEE691788}">
      <dsp:nvSpPr>
        <dsp:cNvPr id="0" name=""/>
        <dsp:cNvSpPr/>
      </dsp:nvSpPr>
      <dsp:spPr>
        <a:xfrm rot="5400000">
          <a:off x="4041388" y="-2762535"/>
          <a:ext cx="1168563" cy="673443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t> </a:t>
          </a:r>
          <a:r>
            <a:rPr lang="es-MX" sz="1600" kern="1200" dirty="0" smtClean="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endParaRPr lang="es-MX" sz="1600" kern="1200" dirty="0">
            <a:solidFill>
              <a:schemeClr val="bg2">
                <a:lumMod val="10000"/>
              </a:schemeClr>
            </a:solidFill>
          </a:endParaRPr>
        </a:p>
      </dsp:txBody>
      <dsp:txXfrm rot="-5400000">
        <a:off x="1258453" y="77445"/>
        <a:ext cx="6677390" cy="1054473"/>
      </dsp:txXfrm>
    </dsp:sp>
    <dsp:sp modelId="{DDF9A469-E84E-4399-A3A6-4033F13D0A13}">
      <dsp:nvSpPr>
        <dsp:cNvPr id="0" name=""/>
        <dsp:cNvSpPr/>
      </dsp:nvSpPr>
      <dsp:spPr>
        <a:xfrm rot="5400000">
          <a:off x="-504208" y="2250507"/>
          <a:ext cx="2266869" cy="125845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Fracción III</a:t>
          </a:r>
          <a:endParaRPr lang="es-MX" sz="1600" kern="1200" dirty="0">
            <a:solidFill>
              <a:schemeClr val="tx2">
                <a:lumMod val="90000"/>
                <a:lumOff val="10000"/>
              </a:schemeClr>
            </a:solidFill>
          </a:endParaRPr>
        </a:p>
      </dsp:txBody>
      <dsp:txXfrm rot="-5400000">
        <a:off x="1" y="2375524"/>
        <a:ext cx="1258452" cy="1008417"/>
      </dsp:txXfrm>
    </dsp:sp>
    <dsp:sp modelId="{79597F96-97B4-44B8-B59A-1EFC01C155B2}">
      <dsp:nvSpPr>
        <dsp:cNvPr id="0" name=""/>
        <dsp:cNvSpPr/>
      </dsp:nvSpPr>
      <dsp:spPr>
        <a:xfrm rot="5400000">
          <a:off x="3708628" y="-802096"/>
          <a:ext cx="1834083" cy="673443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solidFill>
                <a:schemeClr val="bg2">
                  <a:lumMod val="10000"/>
                </a:schemeClr>
              </a:solidFill>
            </a:rPr>
            <a:t>Ordenar, en su caso, a las áreas competentes que generen la información que derivado de sus facultades, competencias y funciones deban tener en posesión o que previa acreditación de la imposibilidad de su generación, expongan, de forma fundada y motivada, las razones por las cuales, en el caso particular, no ejercieron dichas facultades, competencias o funciones.</a:t>
          </a:r>
          <a:endParaRPr lang="es-MX" sz="1600" kern="1200" dirty="0">
            <a:solidFill>
              <a:schemeClr val="bg2">
                <a:lumMod val="10000"/>
              </a:schemeClr>
            </a:solidFill>
          </a:endParaRPr>
        </a:p>
      </dsp:txBody>
      <dsp:txXfrm rot="-5400000">
        <a:off x="1258453" y="1737612"/>
        <a:ext cx="6644902" cy="1655017"/>
      </dsp:txXfrm>
    </dsp:sp>
    <dsp:sp modelId="{AA25C568-B69E-479E-9116-B54BF3296613}">
      <dsp:nvSpPr>
        <dsp:cNvPr id="0" name=""/>
        <dsp:cNvSpPr/>
      </dsp:nvSpPr>
      <dsp:spPr>
        <a:xfrm rot="5400000">
          <a:off x="-269668" y="4112726"/>
          <a:ext cx="1797789" cy="125845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Fracción VIII</a:t>
          </a:r>
          <a:endParaRPr lang="es-MX" sz="1600" kern="1200" dirty="0">
            <a:solidFill>
              <a:schemeClr val="tx2">
                <a:lumMod val="90000"/>
                <a:lumOff val="10000"/>
              </a:schemeClr>
            </a:solidFill>
          </a:endParaRPr>
        </a:p>
      </dsp:txBody>
      <dsp:txXfrm rot="-5400000">
        <a:off x="1" y="4472283"/>
        <a:ext cx="1258452" cy="539337"/>
      </dsp:txXfrm>
    </dsp:sp>
    <dsp:sp modelId="{D8B5B879-11E6-480A-A924-C1D710724170}">
      <dsp:nvSpPr>
        <dsp:cNvPr id="0" name=""/>
        <dsp:cNvSpPr/>
      </dsp:nvSpPr>
      <dsp:spPr>
        <a:xfrm rot="5400000">
          <a:off x="4041388" y="1060121"/>
          <a:ext cx="1168563" cy="673443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t> </a:t>
          </a:r>
          <a:r>
            <a:rPr lang="es-MX" sz="1600" kern="1200" dirty="0" smtClean="0"/>
            <a:t>Solicitar y autorizar la ampliación del plazo de reserva de la información a que se refiere la Ley.</a:t>
          </a:r>
          <a:endParaRPr lang="es-MX" sz="1600" kern="1200" dirty="0"/>
        </a:p>
      </dsp:txBody>
      <dsp:txXfrm rot="-5400000">
        <a:off x="1258453" y="3900102"/>
        <a:ext cx="6677390" cy="10544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C741D-5384-4233-8FE6-2B3E2626B7C8}">
      <dsp:nvSpPr>
        <dsp:cNvPr id="0" name=""/>
        <dsp:cNvSpPr/>
      </dsp:nvSpPr>
      <dsp:spPr>
        <a:xfrm rot="5400000">
          <a:off x="-112449" y="999203"/>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DC622F-87D0-4CC8-A14E-EDC4FF047824}">
      <dsp:nvSpPr>
        <dsp:cNvPr id="0" name=""/>
        <dsp:cNvSpPr/>
      </dsp:nvSpPr>
      <dsp:spPr>
        <a:xfrm>
          <a:off x="244027" y="1902"/>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Área que generó la información</a:t>
          </a:r>
          <a:endParaRPr lang="es-MX" sz="1500" kern="1200" dirty="0">
            <a:solidFill>
              <a:schemeClr val="tx2">
                <a:lumMod val="90000"/>
                <a:lumOff val="10000"/>
              </a:schemeClr>
            </a:solidFill>
          </a:endParaRPr>
        </a:p>
      </dsp:txBody>
      <dsp:txXfrm>
        <a:off x="280753" y="38628"/>
        <a:ext cx="2016397" cy="1180457"/>
      </dsp:txXfrm>
    </dsp:sp>
    <dsp:sp modelId="{DFCA36DF-E80A-441F-856C-1E00D3872977}">
      <dsp:nvSpPr>
        <dsp:cNvPr id="0" name=""/>
        <dsp:cNvSpPr/>
      </dsp:nvSpPr>
      <dsp:spPr>
        <a:xfrm rot="5400000">
          <a:off x="-112449" y="2566590"/>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1E29E-2DF1-4334-BC50-5FE5A501C02A}">
      <dsp:nvSpPr>
        <dsp:cNvPr id="0" name=""/>
        <dsp:cNvSpPr/>
      </dsp:nvSpPr>
      <dsp:spPr>
        <a:xfrm>
          <a:off x="244027" y="1569289"/>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Fecha de inicio y finalización de la reserva </a:t>
          </a:r>
          <a:endParaRPr lang="es-MX" sz="1500" kern="1200" dirty="0">
            <a:solidFill>
              <a:schemeClr val="tx2">
                <a:lumMod val="90000"/>
                <a:lumOff val="10000"/>
              </a:schemeClr>
            </a:solidFill>
          </a:endParaRPr>
        </a:p>
      </dsp:txBody>
      <dsp:txXfrm>
        <a:off x="280753" y="1606015"/>
        <a:ext cx="2016397" cy="1180457"/>
      </dsp:txXfrm>
    </dsp:sp>
    <dsp:sp modelId="{4179A4E4-C13C-4263-955F-D6FA63976D34}">
      <dsp:nvSpPr>
        <dsp:cNvPr id="0" name=""/>
        <dsp:cNvSpPr/>
      </dsp:nvSpPr>
      <dsp:spPr>
        <a:xfrm>
          <a:off x="671243" y="3350284"/>
          <a:ext cx="2770253"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0EBD6E-CE37-485B-A94F-7AE3BA683CB3}">
      <dsp:nvSpPr>
        <dsp:cNvPr id="0" name=""/>
        <dsp:cNvSpPr/>
      </dsp:nvSpPr>
      <dsp:spPr>
        <a:xfrm>
          <a:off x="244027" y="3136676"/>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Partes del documento que se reservan</a:t>
          </a:r>
          <a:endParaRPr lang="es-MX" sz="1500" kern="1200" dirty="0">
            <a:solidFill>
              <a:schemeClr val="tx2">
                <a:lumMod val="90000"/>
                <a:lumOff val="10000"/>
              </a:schemeClr>
            </a:solidFill>
          </a:endParaRPr>
        </a:p>
      </dsp:txBody>
      <dsp:txXfrm>
        <a:off x="280753" y="3173402"/>
        <a:ext cx="2016397" cy="1180457"/>
      </dsp:txXfrm>
    </dsp:sp>
    <dsp:sp modelId="{ED279804-31BD-423F-8A16-62509ABADC18}">
      <dsp:nvSpPr>
        <dsp:cNvPr id="0" name=""/>
        <dsp:cNvSpPr/>
      </dsp:nvSpPr>
      <dsp:spPr>
        <a:xfrm rot="16200000">
          <a:off x="2667049" y="2566590"/>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899CF-ACD8-4401-A60F-DBA50F663880}">
      <dsp:nvSpPr>
        <dsp:cNvPr id="0" name=""/>
        <dsp:cNvSpPr/>
      </dsp:nvSpPr>
      <dsp:spPr>
        <a:xfrm>
          <a:off x="3023527" y="3136676"/>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Prorroga en caso de existir</a:t>
          </a:r>
          <a:endParaRPr lang="es-MX" sz="1500" kern="1200" dirty="0">
            <a:solidFill>
              <a:schemeClr val="tx2">
                <a:lumMod val="90000"/>
                <a:lumOff val="10000"/>
              </a:schemeClr>
            </a:solidFill>
          </a:endParaRPr>
        </a:p>
      </dsp:txBody>
      <dsp:txXfrm>
        <a:off x="3060253" y="3173402"/>
        <a:ext cx="2016397" cy="1180457"/>
      </dsp:txXfrm>
    </dsp:sp>
    <dsp:sp modelId="{16C81E6A-E5D6-4737-B385-DCADE49254F1}">
      <dsp:nvSpPr>
        <dsp:cNvPr id="0" name=""/>
        <dsp:cNvSpPr/>
      </dsp:nvSpPr>
      <dsp:spPr>
        <a:xfrm rot="16200000">
          <a:off x="2667049" y="999203"/>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695C4-4A1B-46B7-81A9-2AABD6A0B7C0}">
      <dsp:nvSpPr>
        <dsp:cNvPr id="0" name=""/>
        <dsp:cNvSpPr/>
      </dsp:nvSpPr>
      <dsp:spPr>
        <a:xfrm>
          <a:off x="3023527" y="1569289"/>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justificación</a:t>
          </a:r>
          <a:endParaRPr lang="es-MX" sz="1500" kern="1200" dirty="0">
            <a:solidFill>
              <a:schemeClr val="tx2">
                <a:lumMod val="90000"/>
                <a:lumOff val="10000"/>
              </a:schemeClr>
            </a:solidFill>
          </a:endParaRPr>
        </a:p>
      </dsp:txBody>
      <dsp:txXfrm>
        <a:off x="3060253" y="1606015"/>
        <a:ext cx="2016397" cy="1180457"/>
      </dsp:txXfrm>
    </dsp:sp>
    <dsp:sp modelId="{CC5955C1-CB07-4924-B615-F75EFE208010}">
      <dsp:nvSpPr>
        <dsp:cNvPr id="0" name=""/>
        <dsp:cNvSpPr/>
      </dsp:nvSpPr>
      <dsp:spPr>
        <a:xfrm>
          <a:off x="3450743" y="215510"/>
          <a:ext cx="2770253"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B6783-191A-490A-9F35-638B275AE725}">
      <dsp:nvSpPr>
        <dsp:cNvPr id="0" name=""/>
        <dsp:cNvSpPr/>
      </dsp:nvSpPr>
      <dsp:spPr>
        <a:xfrm>
          <a:off x="3023527" y="1902"/>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Nombre del documento</a:t>
          </a:r>
          <a:endParaRPr lang="es-MX" sz="1500" kern="1200" dirty="0">
            <a:solidFill>
              <a:schemeClr val="tx2">
                <a:lumMod val="90000"/>
                <a:lumOff val="10000"/>
              </a:schemeClr>
            </a:solidFill>
          </a:endParaRPr>
        </a:p>
      </dsp:txBody>
      <dsp:txXfrm>
        <a:off x="3060253" y="38628"/>
        <a:ext cx="2016397" cy="1180457"/>
      </dsp:txXfrm>
    </dsp:sp>
    <dsp:sp modelId="{0CA9491B-80F2-46D0-A1C7-7E0DA921DA5D}">
      <dsp:nvSpPr>
        <dsp:cNvPr id="0" name=""/>
        <dsp:cNvSpPr/>
      </dsp:nvSpPr>
      <dsp:spPr>
        <a:xfrm rot="5400000">
          <a:off x="5446549" y="999203"/>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AAD379-B4A1-4C4C-97C4-B8E4D835A478}">
      <dsp:nvSpPr>
        <dsp:cNvPr id="0" name=""/>
        <dsp:cNvSpPr/>
      </dsp:nvSpPr>
      <dsp:spPr>
        <a:xfrm>
          <a:off x="5803026" y="1902"/>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Si se trata de reserva completa o parcial</a:t>
          </a:r>
          <a:endParaRPr lang="es-MX" sz="1500" kern="1200" dirty="0">
            <a:solidFill>
              <a:schemeClr val="tx2">
                <a:lumMod val="90000"/>
                <a:lumOff val="10000"/>
              </a:schemeClr>
            </a:solidFill>
          </a:endParaRPr>
        </a:p>
      </dsp:txBody>
      <dsp:txXfrm>
        <a:off x="5839752" y="38628"/>
        <a:ext cx="2016397" cy="1180457"/>
      </dsp:txXfrm>
    </dsp:sp>
    <dsp:sp modelId="{5F8A0BEF-B788-478F-A62A-75085E897B60}">
      <dsp:nvSpPr>
        <dsp:cNvPr id="0" name=""/>
        <dsp:cNvSpPr/>
      </dsp:nvSpPr>
      <dsp:spPr>
        <a:xfrm rot="5400000">
          <a:off x="5446549" y="2566590"/>
          <a:ext cx="1558140" cy="1880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4C6614-F4BD-40E0-97AE-45EE5CFB12A4}">
      <dsp:nvSpPr>
        <dsp:cNvPr id="0" name=""/>
        <dsp:cNvSpPr/>
      </dsp:nvSpPr>
      <dsp:spPr>
        <a:xfrm>
          <a:off x="5803026" y="1569289"/>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Plazo de reserva</a:t>
          </a:r>
          <a:endParaRPr lang="es-MX" sz="1500" kern="1200" dirty="0">
            <a:solidFill>
              <a:schemeClr val="tx2">
                <a:lumMod val="90000"/>
                <a:lumOff val="10000"/>
              </a:schemeClr>
            </a:solidFill>
          </a:endParaRPr>
        </a:p>
      </dsp:txBody>
      <dsp:txXfrm>
        <a:off x="5839752" y="1606015"/>
        <a:ext cx="2016397" cy="1180457"/>
      </dsp:txXfrm>
    </dsp:sp>
    <dsp:sp modelId="{F94FF2F0-FB74-42C7-8961-88983B7E3543}">
      <dsp:nvSpPr>
        <dsp:cNvPr id="0" name=""/>
        <dsp:cNvSpPr/>
      </dsp:nvSpPr>
      <dsp:spPr>
        <a:xfrm>
          <a:off x="5803026" y="3136676"/>
          <a:ext cx="2089849" cy="12539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El índice no se considera como información reservada</a:t>
          </a:r>
          <a:endParaRPr lang="es-MX" sz="1500" kern="1200" dirty="0">
            <a:solidFill>
              <a:schemeClr val="tx2">
                <a:lumMod val="90000"/>
                <a:lumOff val="10000"/>
              </a:schemeClr>
            </a:solidFill>
          </a:endParaRPr>
        </a:p>
      </dsp:txBody>
      <dsp:txXfrm>
        <a:off x="5839752" y="3173402"/>
        <a:ext cx="2016397" cy="11804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39C41-AC92-416D-99E1-899C37CE8E16}">
      <dsp:nvSpPr>
        <dsp:cNvPr id="0" name=""/>
        <dsp:cNvSpPr/>
      </dsp:nvSpPr>
      <dsp:spPr>
        <a:xfrm>
          <a:off x="0" y="3585016"/>
          <a:ext cx="8208912" cy="141607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Contenido de elementos mínimos </a:t>
          </a:r>
          <a:endParaRPr lang="es-MX" sz="1600" kern="1200" dirty="0">
            <a:solidFill>
              <a:schemeClr val="tx2">
                <a:lumMod val="90000"/>
                <a:lumOff val="10000"/>
              </a:schemeClr>
            </a:solidFill>
          </a:endParaRPr>
        </a:p>
      </dsp:txBody>
      <dsp:txXfrm>
        <a:off x="0" y="3585016"/>
        <a:ext cx="8208912" cy="764680"/>
      </dsp:txXfrm>
    </dsp:sp>
    <dsp:sp modelId="{D03B996B-A6FB-4953-9349-280A06ECDB52}">
      <dsp:nvSpPr>
        <dsp:cNvPr id="0" name=""/>
        <dsp:cNvSpPr/>
      </dsp:nvSpPr>
      <dsp:spPr>
        <a:xfrm>
          <a:off x="0" y="4129954"/>
          <a:ext cx="8208912" cy="99436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MX" sz="1400" kern="1200" dirty="0" smtClean="0"/>
            <a:t>La resolución que confirme la inexistencia contendrá los elementos mínimos que permitan al solicitante tener la certeza que se utilizó un criterio de búsqueda exhaustivo, además de señalar las circunstancias de tiempo, modo o lugar que generaron la inexistencia y señalará al servidor público responsable de contar con la misma.  </a:t>
          </a:r>
          <a:endParaRPr lang="es-MX" sz="1400" kern="1200" dirty="0"/>
        </a:p>
      </dsp:txBody>
      <dsp:txXfrm>
        <a:off x="0" y="4129954"/>
        <a:ext cx="8208912" cy="994366"/>
      </dsp:txXfrm>
    </dsp:sp>
    <dsp:sp modelId="{615D6305-73E1-481C-AB75-80E17F794D65}">
      <dsp:nvSpPr>
        <dsp:cNvPr id="0" name=""/>
        <dsp:cNvSpPr/>
      </dsp:nvSpPr>
      <dsp:spPr>
        <a:xfrm rot="10800000">
          <a:off x="0" y="1440164"/>
          <a:ext cx="8208912" cy="2177923"/>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ordenar</a:t>
          </a:r>
          <a:endParaRPr lang="es-MX" sz="1600" kern="1200" dirty="0">
            <a:solidFill>
              <a:schemeClr val="tx2">
                <a:lumMod val="90000"/>
                <a:lumOff val="10000"/>
              </a:schemeClr>
            </a:solidFill>
          </a:endParaRPr>
        </a:p>
      </dsp:txBody>
      <dsp:txXfrm rot="-10800000">
        <a:off x="0" y="1440164"/>
        <a:ext cx="8208912" cy="764451"/>
      </dsp:txXfrm>
    </dsp:sp>
    <dsp:sp modelId="{C21D867C-79AA-4FA2-844B-C59B46BC0BC9}">
      <dsp:nvSpPr>
        <dsp:cNvPr id="0" name=""/>
        <dsp:cNvSpPr/>
      </dsp:nvSpPr>
      <dsp:spPr>
        <a:xfrm>
          <a:off x="287" y="2088234"/>
          <a:ext cx="3815861" cy="136946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MX" sz="1400" kern="1200" dirty="0" smtClean="0"/>
            <a:t>Siempre que sea materialmente posible que se genere o se reponga la información, si deriva del ejercicio de  facultades, competencias o funciones</a:t>
          </a:r>
          <a:endParaRPr lang="es-MX" sz="1400" kern="1200" dirty="0"/>
        </a:p>
      </dsp:txBody>
      <dsp:txXfrm>
        <a:off x="287" y="2088234"/>
        <a:ext cx="3815861" cy="1369465"/>
      </dsp:txXfrm>
    </dsp:sp>
    <dsp:sp modelId="{FFB39F05-FCE4-4D03-A4A7-8BB0940E339A}">
      <dsp:nvSpPr>
        <dsp:cNvPr id="0" name=""/>
        <dsp:cNvSpPr/>
      </dsp:nvSpPr>
      <dsp:spPr>
        <a:xfrm>
          <a:off x="3816148" y="2088234"/>
          <a:ext cx="4392476" cy="136946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MX" sz="1400" kern="1200" dirty="0" smtClean="0"/>
            <a:t>Acreditada la imposibilidad de generar la información, mediante exposición fundada y motivada de las razones por las cuales no ejerció dichas facultades, competencias o funciones</a:t>
          </a:r>
          <a:endParaRPr lang="es-MX" sz="1400" kern="1200" dirty="0"/>
        </a:p>
      </dsp:txBody>
      <dsp:txXfrm>
        <a:off x="3816148" y="2088234"/>
        <a:ext cx="4392476" cy="1369465"/>
      </dsp:txXfrm>
    </dsp:sp>
    <dsp:sp modelId="{C8C4083E-3F14-47E1-A325-631A1BD3659B}">
      <dsp:nvSpPr>
        <dsp:cNvPr id="0" name=""/>
        <dsp:cNvSpPr/>
      </dsp:nvSpPr>
      <dsp:spPr>
        <a:xfrm rot="10800000">
          <a:off x="0" y="22996"/>
          <a:ext cx="8208912" cy="1702395"/>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Artículo 150</a:t>
          </a:r>
          <a:endParaRPr lang="es-MX" sz="1600" kern="1200" dirty="0">
            <a:solidFill>
              <a:schemeClr val="tx2">
                <a:lumMod val="90000"/>
                <a:lumOff val="10000"/>
              </a:schemeClr>
            </a:solidFill>
          </a:endParaRPr>
        </a:p>
      </dsp:txBody>
      <dsp:txXfrm rot="-10800000">
        <a:off x="0" y="22996"/>
        <a:ext cx="8208912" cy="597540"/>
      </dsp:txXfrm>
    </dsp:sp>
    <dsp:sp modelId="{D8ABE6E9-2F20-45B8-988E-13A02A89A6FA}">
      <dsp:nvSpPr>
        <dsp:cNvPr id="0" name=""/>
        <dsp:cNvSpPr/>
      </dsp:nvSpPr>
      <dsp:spPr>
        <a:xfrm>
          <a:off x="0" y="528448"/>
          <a:ext cx="4104456" cy="6511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t>Analizar el caso y tomar las medidas para localizar la información</a:t>
          </a:r>
          <a:endParaRPr lang="es-MX" sz="1600" kern="1200" dirty="0"/>
        </a:p>
      </dsp:txBody>
      <dsp:txXfrm>
        <a:off x="0" y="528448"/>
        <a:ext cx="4104456" cy="651199"/>
      </dsp:txXfrm>
    </dsp:sp>
    <dsp:sp modelId="{1712D0A3-F40B-4731-A15B-288F0844FBA0}">
      <dsp:nvSpPr>
        <dsp:cNvPr id="0" name=""/>
        <dsp:cNvSpPr/>
      </dsp:nvSpPr>
      <dsp:spPr>
        <a:xfrm>
          <a:off x="4104456" y="528448"/>
          <a:ext cx="4104456" cy="6511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t>Expedir la resolución que confirme la inexistencia de la información</a:t>
          </a:r>
          <a:endParaRPr lang="es-MX" sz="1600" kern="1200" dirty="0"/>
        </a:p>
      </dsp:txBody>
      <dsp:txXfrm>
        <a:off x="4104456" y="528448"/>
        <a:ext cx="4104456" cy="6511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01B22-1E7C-4741-A765-DB9F9FBE6ACA}">
      <dsp:nvSpPr>
        <dsp:cNvPr id="0" name=""/>
        <dsp:cNvSpPr/>
      </dsp:nvSpPr>
      <dsp:spPr>
        <a:xfrm>
          <a:off x="288025" y="1586"/>
          <a:ext cx="2960801" cy="1480400"/>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t>Comunes</a:t>
          </a:r>
          <a:endParaRPr lang="es-MX" sz="2800" kern="1200" dirty="0"/>
        </a:p>
      </dsp:txBody>
      <dsp:txXfrm>
        <a:off x="331384" y="44945"/>
        <a:ext cx="2874083" cy="1393682"/>
      </dsp:txXfrm>
    </dsp:sp>
    <dsp:sp modelId="{16778208-92CE-41DB-B9B9-1F91BE30E273}">
      <dsp:nvSpPr>
        <dsp:cNvPr id="0" name=""/>
        <dsp:cNvSpPr/>
      </dsp:nvSpPr>
      <dsp:spPr>
        <a:xfrm>
          <a:off x="584105" y="1481987"/>
          <a:ext cx="296080" cy="1110300"/>
        </a:xfrm>
        <a:custGeom>
          <a:avLst/>
          <a:gdLst/>
          <a:ahLst/>
          <a:cxnLst/>
          <a:rect l="0" t="0" r="0" b="0"/>
          <a:pathLst>
            <a:path>
              <a:moveTo>
                <a:pt x="0" y="0"/>
              </a:moveTo>
              <a:lnTo>
                <a:pt x="0" y="1110300"/>
              </a:lnTo>
              <a:lnTo>
                <a:pt x="296080" y="111030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6E139B-8ACF-4EFC-A82B-6D1B80E43F39}">
      <dsp:nvSpPr>
        <dsp:cNvPr id="0" name=""/>
        <dsp:cNvSpPr/>
      </dsp:nvSpPr>
      <dsp:spPr>
        <a:xfrm>
          <a:off x="880185" y="1852087"/>
          <a:ext cx="2892821" cy="1480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smtClean="0"/>
            <a:t>Artículo 70 LGTAIP (48 fracciones)</a:t>
          </a:r>
          <a:endParaRPr lang="es-MX" sz="2200" kern="1200" dirty="0"/>
        </a:p>
      </dsp:txBody>
      <dsp:txXfrm>
        <a:off x="923544" y="1895446"/>
        <a:ext cx="2806103" cy="1393682"/>
      </dsp:txXfrm>
    </dsp:sp>
    <dsp:sp modelId="{294DBFFF-6732-4849-A4EE-2599B2031EE8}">
      <dsp:nvSpPr>
        <dsp:cNvPr id="0" name=""/>
        <dsp:cNvSpPr/>
      </dsp:nvSpPr>
      <dsp:spPr>
        <a:xfrm>
          <a:off x="584105" y="1481987"/>
          <a:ext cx="296080" cy="2960801"/>
        </a:xfrm>
        <a:custGeom>
          <a:avLst/>
          <a:gdLst/>
          <a:ahLst/>
          <a:cxnLst/>
          <a:rect l="0" t="0" r="0" b="0"/>
          <a:pathLst>
            <a:path>
              <a:moveTo>
                <a:pt x="0" y="0"/>
              </a:moveTo>
              <a:lnTo>
                <a:pt x="0" y="2960801"/>
              </a:lnTo>
              <a:lnTo>
                <a:pt x="296080" y="296080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68E912-6DEE-47D1-A1CF-66BECC3533D1}">
      <dsp:nvSpPr>
        <dsp:cNvPr id="0" name=""/>
        <dsp:cNvSpPr/>
      </dsp:nvSpPr>
      <dsp:spPr>
        <a:xfrm>
          <a:off x="880185" y="3702588"/>
          <a:ext cx="2960801" cy="1480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smtClean="0"/>
            <a:t>Artículo 15 LETAIP (54 fracciones)</a:t>
          </a:r>
          <a:endParaRPr lang="es-MX" sz="2200" kern="1200" dirty="0"/>
        </a:p>
      </dsp:txBody>
      <dsp:txXfrm>
        <a:off x="923544" y="3745947"/>
        <a:ext cx="2874083" cy="1393682"/>
      </dsp:txXfrm>
    </dsp:sp>
    <dsp:sp modelId="{AEF283AB-2E23-4246-BC91-E78F638C87A0}">
      <dsp:nvSpPr>
        <dsp:cNvPr id="0" name=""/>
        <dsp:cNvSpPr/>
      </dsp:nvSpPr>
      <dsp:spPr>
        <a:xfrm>
          <a:off x="3989027" y="1586"/>
          <a:ext cx="2960801" cy="1480400"/>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smtClean="0"/>
            <a:t>Específicas</a:t>
          </a:r>
          <a:endParaRPr lang="es-MX" sz="2800" kern="1200" dirty="0"/>
        </a:p>
      </dsp:txBody>
      <dsp:txXfrm>
        <a:off x="4032386" y="44945"/>
        <a:ext cx="2874083" cy="1393682"/>
      </dsp:txXfrm>
    </dsp:sp>
    <dsp:sp modelId="{74A85A6C-901E-4CC3-950D-3E5ADF3271EE}">
      <dsp:nvSpPr>
        <dsp:cNvPr id="0" name=""/>
        <dsp:cNvSpPr/>
      </dsp:nvSpPr>
      <dsp:spPr>
        <a:xfrm>
          <a:off x="4285107" y="1481987"/>
          <a:ext cx="296080" cy="1110300"/>
        </a:xfrm>
        <a:custGeom>
          <a:avLst/>
          <a:gdLst/>
          <a:ahLst/>
          <a:cxnLst/>
          <a:rect l="0" t="0" r="0" b="0"/>
          <a:pathLst>
            <a:path>
              <a:moveTo>
                <a:pt x="0" y="0"/>
              </a:moveTo>
              <a:lnTo>
                <a:pt x="0" y="1110300"/>
              </a:lnTo>
              <a:lnTo>
                <a:pt x="296080" y="111030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048770-B0DA-470E-8AC2-3BE7F98773AE}">
      <dsp:nvSpPr>
        <dsp:cNvPr id="0" name=""/>
        <dsp:cNvSpPr/>
      </dsp:nvSpPr>
      <dsp:spPr>
        <a:xfrm>
          <a:off x="4581187" y="1852087"/>
          <a:ext cx="2835642" cy="1480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smtClean="0"/>
            <a:t>Artículo 71 LGTAIP, fracciones I, incisos a) al g) y II. </a:t>
          </a:r>
          <a:endParaRPr lang="es-MX" sz="2200" kern="1200" dirty="0"/>
        </a:p>
      </dsp:txBody>
      <dsp:txXfrm>
        <a:off x="4624546" y="1895446"/>
        <a:ext cx="2748924" cy="1393682"/>
      </dsp:txXfrm>
    </dsp:sp>
    <dsp:sp modelId="{6567F2E2-7880-463B-943F-9B3BE6F86E0B}">
      <dsp:nvSpPr>
        <dsp:cNvPr id="0" name=""/>
        <dsp:cNvSpPr/>
      </dsp:nvSpPr>
      <dsp:spPr>
        <a:xfrm>
          <a:off x="4285107" y="1481987"/>
          <a:ext cx="296080" cy="2960801"/>
        </a:xfrm>
        <a:custGeom>
          <a:avLst/>
          <a:gdLst/>
          <a:ahLst/>
          <a:cxnLst/>
          <a:rect l="0" t="0" r="0" b="0"/>
          <a:pathLst>
            <a:path>
              <a:moveTo>
                <a:pt x="0" y="0"/>
              </a:moveTo>
              <a:lnTo>
                <a:pt x="0" y="2960801"/>
              </a:lnTo>
              <a:lnTo>
                <a:pt x="296080" y="296080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EBE1F1-AABA-450A-9EA4-8C5EF0F44A0A}">
      <dsp:nvSpPr>
        <dsp:cNvPr id="0" name=""/>
        <dsp:cNvSpPr/>
      </dsp:nvSpPr>
      <dsp:spPr>
        <a:xfrm>
          <a:off x="4581187" y="3702588"/>
          <a:ext cx="2835642" cy="1480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smtClean="0"/>
            <a:t>Artículo 16, fracciones I,  incisos a) al k) y II.</a:t>
          </a:r>
          <a:endParaRPr lang="es-MX" sz="2200" kern="1200" dirty="0"/>
        </a:p>
      </dsp:txBody>
      <dsp:txXfrm>
        <a:off x="4624546" y="3745947"/>
        <a:ext cx="2748924" cy="13936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E0371-2C92-4C7C-BB45-C8ACFB44CE2D}">
      <dsp:nvSpPr>
        <dsp:cNvPr id="0" name=""/>
        <dsp:cNvSpPr/>
      </dsp:nvSpPr>
      <dsp:spPr>
        <a:xfrm>
          <a:off x="2648108" y="527"/>
          <a:ext cx="3972163" cy="2056869"/>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Naturaleza publica</a:t>
          </a:r>
          <a:endParaRPr lang="es-MX" sz="2500" kern="1200" dirty="0"/>
        </a:p>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Está sujeta a temporalidad</a:t>
          </a:r>
          <a:endParaRPr lang="es-MX" sz="2500" kern="1200" dirty="0"/>
        </a:p>
      </dsp:txBody>
      <dsp:txXfrm>
        <a:off x="2648108" y="257636"/>
        <a:ext cx="3200837" cy="1542651"/>
      </dsp:txXfrm>
    </dsp:sp>
    <dsp:sp modelId="{91E88FB7-F403-49D2-8572-2CB55546D192}">
      <dsp:nvSpPr>
        <dsp:cNvPr id="0" name=""/>
        <dsp:cNvSpPr/>
      </dsp:nvSpPr>
      <dsp:spPr>
        <a:xfrm>
          <a:off x="0" y="527"/>
          <a:ext cx="2648108" cy="205686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2">
                  <a:lumMod val="90000"/>
                  <a:lumOff val="10000"/>
                </a:schemeClr>
              </a:solidFill>
            </a:rPr>
            <a:t>Reservada</a:t>
          </a:r>
          <a:endParaRPr lang="es-MX" sz="2800" kern="1200" dirty="0"/>
        </a:p>
      </dsp:txBody>
      <dsp:txXfrm>
        <a:off x="100408" y="100935"/>
        <a:ext cx="2447292" cy="1856053"/>
      </dsp:txXfrm>
    </dsp:sp>
    <dsp:sp modelId="{22232BEF-1B17-4398-89F2-93D727D979C8}">
      <dsp:nvSpPr>
        <dsp:cNvPr id="0" name=""/>
        <dsp:cNvSpPr/>
      </dsp:nvSpPr>
      <dsp:spPr>
        <a:xfrm>
          <a:off x="2648108" y="2263083"/>
          <a:ext cx="3972163" cy="2056869"/>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Naturaleza privada</a:t>
          </a:r>
          <a:endParaRPr lang="es-MX" sz="2500" kern="1200" dirty="0"/>
        </a:p>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No está sujeta a temporalidad.</a:t>
          </a:r>
          <a:endParaRPr lang="es-MX" sz="2500" kern="1200" dirty="0"/>
        </a:p>
      </dsp:txBody>
      <dsp:txXfrm>
        <a:off x="2648108" y="2520192"/>
        <a:ext cx="3200837" cy="1542651"/>
      </dsp:txXfrm>
    </dsp:sp>
    <dsp:sp modelId="{2CBF8E30-1368-44B3-AFC7-D2587B0FCEE4}">
      <dsp:nvSpPr>
        <dsp:cNvPr id="0" name=""/>
        <dsp:cNvSpPr/>
      </dsp:nvSpPr>
      <dsp:spPr>
        <a:xfrm>
          <a:off x="0" y="2263083"/>
          <a:ext cx="2648108" cy="205686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2">
                  <a:lumMod val="90000"/>
                  <a:lumOff val="10000"/>
                </a:schemeClr>
              </a:solidFill>
            </a:rPr>
            <a:t>Confidencial</a:t>
          </a:r>
          <a:endParaRPr lang="es-MX" sz="2800" kern="1200" dirty="0"/>
        </a:p>
      </dsp:txBody>
      <dsp:txXfrm>
        <a:off x="100408" y="2363491"/>
        <a:ext cx="2447292" cy="18560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CF2CF-25D5-445A-9D1C-529A4BA9BFA4}">
      <dsp:nvSpPr>
        <dsp:cNvPr id="0" name=""/>
        <dsp:cNvSpPr/>
      </dsp:nvSpPr>
      <dsp:spPr>
        <a:xfrm>
          <a:off x="486053" y="0"/>
          <a:ext cx="5508612" cy="4064000"/>
        </a:xfrm>
        <a:prstGeom prst="rightArrow">
          <a:avLst/>
        </a:prstGeom>
        <a:solidFill>
          <a:schemeClr val="accent3"/>
        </a:solidFill>
        <a:ln w="55000" cap="flat" cmpd="thickThin"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8EF89012-365F-4578-A427-39AD1F1FECD6}">
      <dsp:nvSpPr>
        <dsp:cNvPr id="0" name=""/>
        <dsp:cNvSpPr/>
      </dsp:nvSpPr>
      <dsp:spPr>
        <a:xfrm>
          <a:off x="153869" y="1219199"/>
          <a:ext cx="300745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Aquella que esta sujeta a restricción en los casos expresamente previstos en la Ley. </a:t>
          </a:r>
          <a:r>
            <a:rPr lang="es-MX" sz="1200" kern="1200" dirty="0" smtClean="0">
              <a:solidFill>
                <a:schemeClr val="tx2">
                  <a:lumMod val="90000"/>
                  <a:lumOff val="10000"/>
                </a:schemeClr>
              </a:solidFill>
            </a:rPr>
            <a:t>Art. 67 Ley 875</a:t>
          </a:r>
          <a:endParaRPr lang="es-MX" sz="1200" kern="1200" dirty="0"/>
        </a:p>
      </dsp:txBody>
      <dsp:txXfrm>
        <a:off x="233224" y="1298554"/>
        <a:ext cx="2848749" cy="1466890"/>
      </dsp:txXfrm>
    </dsp:sp>
    <dsp:sp modelId="{E05DCEE6-2481-4268-A025-7A3E8260ECAC}">
      <dsp:nvSpPr>
        <dsp:cNvPr id="0" name=""/>
        <dsp:cNvSpPr/>
      </dsp:nvSpPr>
      <dsp:spPr>
        <a:xfrm>
          <a:off x="3319391" y="1219199"/>
          <a:ext cx="300745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De manera estricta se deben aplicar las excepciones al DAI y solo pueden ser invocadas cuando se acredite su procedencia</a:t>
          </a:r>
          <a:endParaRPr lang="es-MX" sz="1500" kern="1200" dirty="0"/>
        </a:p>
      </dsp:txBody>
      <dsp:txXfrm>
        <a:off x="3398746" y="1298554"/>
        <a:ext cx="2848749"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DD69A-BF0E-4241-9D63-25254D1AD24F}">
      <dsp:nvSpPr>
        <dsp:cNvPr id="0" name=""/>
        <dsp:cNvSpPr/>
      </dsp:nvSpPr>
      <dsp:spPr>
        <a:xfrm>
          <a:off x="0" y="636623"/>
          <a:ext cx="7056784" cy="2790753"/>
        </a:xfrm>
        <a:prstGeom prst="right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EF925-1840-4E53-93CD-760CD4D0B2D0}">
      <dsp:nvSpPr>
        <dsp:cNvPr id="0" name=""/>
        <dsp:cNvSpPr/>
      </dsp:nvSpPr>
      <dsp:spPr>
        <a:xfrm>
          <a:off x="565243" y="1334311"/>
          <a:ext cx="5785862" cy="139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s-MX" sz="2500" kern="1200" dirty="0">
              <a:solidFill>
                <a:schemeClr val="tx1"/>
              </a:solidFill>
            </a:rPr>
            <a:t>Convención Americana de los Derechos Humanos (Art. 13).</a:t>
          </a:r>
        </a:p>
      </dsp:txBody>
      <dsp:txXfrm>
        <a:off x="565243" y="1334311"/>
        <a:ext cx="5785862" cy="13953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904CE-EA72-471E-889D-9BD8ED4A9B00}">
      <dsp:nvSpPr>
        <dsp:cNvPr id="0" name=""/>
        <dsp:cNvSpPr/>
      </dsp:nvSpPr>
      <dsp:spPr>
        <a:xfrm>
          <a:off x="1011585" y="1630429"/>
          <a:ext cx="2183420" cy="20677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La que contiene datos personales concernientes a una persona identificada o identificable. </a:t>
          </a:r>
          <a:endParaRPr lang="es-MX" sz="1600" kern="1200" dirty="0"/>
        </a:p>
      </dsp:txBody>
      <dsp:txXfrm>
        <a:off x="1072147" y="1690991"/>
        <a:ext cx="2062296" cy="1946608"/>
      </dsp:txXfrm>
    </dsp:sp>
    <dsp:sp modelId="{9B05D9AC-C12F-470D-9899-E49EA266F5AA}">
      <dsp:nvSpPr>
        <dsp:cNvPr id="0" name=""/>
        <dsp:cNvSpPr/>
      </dsp:nvSpPr>
      <dsp:spPr>
        <a:xfrm rot="17957386">
          <a:off x="2739089" y="1867369"/>
          <a:ext cx="1785201" cy="36878"/>
        </a:xfrm>
        <a:custGeom>
          <a:avLst/>
          <a:gdLst/>
          <a:ahLst/>
          <a:cxnLst/>
          <a:rect l="0" t="0" r="0" b="0"/>
          <a:pathLst>
            <a:path>
              <a:moveTo>
                <a:pt x="0" y="18439"/>
              </a:moveTo>
              <a:lnTo>
                <a:pt x="1785201" y="184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587060" y="1841178"/>
        <a:ext cx="89260" cy="89260"/>
      </dsp:txXfrm>
    </dsp:sp>
    <dsp:sp modelId="{339FE273-4BD6-41CC-8B7A-51C22029402A}">
      <dsp:nvSpPr>
        <dsp:cNvPr id="0" name=""/>
        <dsp:cNvSpPr/>
      </dsp:nvSpPr>
      <dsp:spPr>
        <a:xfrm>
          <a:off x="4068375" y="5003"/>
          <a:ext cx="2785280" cy="22046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Los secretos bancario, fiduciario, industrial, comercial, fiscal, bursátil y postal.</a:t>
          </a:r>
          <a:endParaRPr lang="es-MX" sz="1600" kern="1200" dirty="0"/>
        </a:p>
      </dsp:txBody>
      <dsp:txXfrm>
        <a:off x="4132946" y="69574"/>
        <a:ext cx="2656138" cy="2075490"/>
      </dsp:txXfrm>
    </dsp:sp>
    <dsp:sp modelId="{10E36AF9-A267-43C9-B57E-0688EE768FB0}">
      <dsp:nvSpPr>
        <dsp:cNvPr id="0" name=""/>
        <dsp:cNvSpPr/>
      </dsp:nvSpPr>
      <dsp:spPr>
        <a:xfrm rot="3215427">
          <a:off x="2895978" y="3237954"/>
          <a:ext cx="1471424" cy="36878"/>
        </a:xfrm>
        <a:custGeom>
          <a:avLst/>
          <a:gdLst/>
          <a:ahLst/>
          <a:cxnLst/>
          <a:rect l="0" t="0" r="0" b="0"/>
          <a:pathLst>
            <a:path>
              <a:moveTo>
                <a:pt x="0" y="18439"/>
              </a:moveTo>
              <a:lnTo>
                <a:pt x="1471424" y="184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594905" y="3219607"/>
        <a:ext cx="73571" cy="73571"/>
      </dsp:txXfrm>
    </dsp:sp>
    <dsp:sp modelId="{81C6F4F3-3AEF-49F7-9715-DF441149A5DA}">
      <dsp:nvSpPr>
        <dsp:cNvPr id="0" name=""/>
        <dsp:cNvSpPr/>
      </dsp:nvSpPr>
      <dsp:spPr>
        <a:xfrm>
          <a:off x="4068375" y="2373393"/>
          <a:ext cx="2808425" cy="29501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Aquella que presenten los particulares a los sujetos obligados, siempre que tengan el derecho a ello, de conformidad con lo dispuesto por las leyes o los tratados internacionales.</a:t>
          </a:r>
          <a:endParaRPr lang="es-MX" sz="1600" kern="1200" dirty="0"/>
        </a:p>
      </dsp:txBody>
      <dsp:txXfrm>
        <a:off x="4150631" y="2455649"/>
        <a:ext cx="2643913" cy="27856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DCC6-16A2-4191-B4E0-CF2162C41348}">
      <dsp:nvSpPr>
        <dsp:cNvPr id="0" name=""/>
        <dsp:cNvSpPr/>
      </dsp:nvSpPr>
      <dsp:spPr>
        <a:xfrm>
          <a:off x="3944193" y="2485586"/>
          <a:ext cx="3089116" cy="357418"/>
        </a:xfrm>
        <a:custGeom>
          <a:avLst/>
          <a:gdLst/>
          <a:ahLst/>
          <a:cxnLst/>
          <a:rect l="0" t="0" r="0" b="0"/>
          <a:pathLst>
            <a:path>
              <a:moveTo>
                <a:pt x="0" y="0"/>
              </a:moveTo>
              <a:lnTo>
                <a:pt x="0" y="178709"/>
              </a:lnTo>
              <a:lnTo>
                <a:pt x="3089116" y="178709"/>
              </a:lnTo>
              <a:lnTo>
                <a:pt x="3089116" y="3574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C8B59-C666-4B89-BD41-1ECB95150085}">
      <dsp:nvSpPr>
        <dsp:cNvPr id="0" name=""/>
        <dsp:cNvSpPr/>
      </dsp:nvSpPr>
      <dsp:spPr>
        <a:xfrm>
          <a:off x="3944193" y="2485586"/>
          <a:ext cx="1029705" cy="357418"/>
        </a:xfrm>
        <a:custGeom>
          <a:avLst/>
          <a:gdLst/>
          <a:ahLst/>
          <a:cxnLst/>
          <a:rect l="0" t="0" r="0" b="0"/>
          <a:pathLst>
            <a:path>
              <a:moveTo>
                <a:pt x="0" y="0"/>
              </a:moveTo>
              <a:lnTo>
                <a:pt x="0" y="178709"/>
              </a:lnTo>
              <a:lnTo>
                <a:pt x="1029705" y="178709"/>
              </a:lnTo>
              <a:lnTo>
                <a:pt x="1029705" y="3574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1902D-C6C6-4967-ADE9-A1C73EA26C75}">
      <dsp:nvSpPr>
        <dsp:cNvPr id="0" name=""/>
        <dsp:cNvSpPr/>
      </dsp:nvSpPr>
      <dsp:spPr>
        <a:xfrm>
          <a:off x="2914487" y="2485586"/>
          <a:ext cx="1029705" cy="357418"/>
        </a:xfrm>
        <a:custGeom>
          <a:avLst/>
          <a:gdLst/>
          <a:ahLst/>
          <a:cxnLst/>
          <a:rect l="0" t="0" r="0" b="0"/>
          <a:pathLst>
            <a:path>
              <a:moveTo>
                <a:pt x="1029705" y="0"/>
              </a:moveTo>
              <a:lnTo>
                <a:pt x="1029705" y="178709"/>
              </a:lnTo>
              <a:lnTo>
                <a:pt x="0" y="178709"/>
              </a:lnTo>
              <a:lnTo>
                <a:pt x="0" y="3574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DBE66-8AFC-4CFB-9B8D-A881CEF0F246}">
      <dsp:nvSpPr>
        <dsp:cNvPr id="0" name=""/>
        <dsp:cNvSpPr/>
      </dsp:nvSpPr>
      <dsp:spPr>
        <a:xfrm>
          <a:off x="855076" y="2485586"/>
          <a:ext cx="3089116" cy="357418"/>
        </a:xfrm>
        <a:custGeom>
          <a:avLst/>
          <a:gdLst/>
          <a:ahLst/>
          <a:cxnLst/>
          <a:rect l="0" t="0" r="0" b="0"/>
          <a:pathLst>
            <a:path>
              <a:moveTo>
                <a:pt x="3089116" y="0"/>
              </a:moveTo>
              <a:lnTo>
                <a:pt x="3089116" y="178709"/>
              </a:lnTo>
              <a:lnTo>
                <a:pt x="0" y="178709"/>
              </a:lnTo>
              <a:lnTo>
                <a:pt x="0" y="3574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9B39B-D756-4AAD-8B18-794DE5346939}">
      <dsp:nvSpPr>
        <dsp:cNvPr id="0" name=""/>
        <dsp:cNvSpPr/>
      </dsp:nvSpPr>
      <dsp:spPr>
        <a:xfrm>
          <a:off x="2919831" y="1634590"/>
          <a:ext cx="2048722" cy="850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2">
                  <a:lumMod val="90000"/>
                  <a:lumOff val="10000"/>
                </a:schemeClr>
              </a:solidFill>
            </a:rPr>
            <a:t>Finalidades</a:t>
          </a:r>
          <a:endParaRPr lang="es-MX" sz="2400" kern="1200" dirty="0"/>
        </a:p>
      </dsp:txBody>
      <dsp:txXfrm>
        <a:off x="2919831" y="1634590"/>
        <a:ext cx="2048722" cy="850996"/>
      </dsp:txXfrm>
    </dsp:sp>
    <dsp:sp modelId="{0316963E-CECB-43A7-BA34-145415D47256}">
      <dsp:nvSpPr>
        <dsp:cNvPr id="0" name=""/>
        <dsp:cNvSpPr/>
      </dsp:nvSpPr>
      <dsp:spPr>
        <a:xfrm>
          <a:off x="4080" y="2843005"/>
          <a:ext cx="1701992" cy="850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smtClean="0">
              <a:solidFill>
                <a:schemeClr val="tx2">
                  <a:lumMod val="90000"/>
                  <a:lumOff val="10000"/>
                </a:schemeClr>
              </a:solidFill>
            </a:rPr>
            <a:t>Concretas</a:t>
          </a:r>
          <a:endParaRPr lang="es-MX" sz="2700" kern="1200" dirty="0"/>
        </a:p>
      </dsp:txBody>
      <dsp:txXfrm>
        <a:off x="4080" y="2843005"/>
        <a:ext cx="1701992" cy="850996"/>
      </dsp:txXfrm>
    </dsp:sp>
    <dsp:sp modelId="{F24AA23A-4AF9-450B-9DD4-A588D7340872}">
      <dsp:nvSpPr>
        <dsp:cNvPr id="0" name=""/>
        <dsp:cNvSpPr/>
      </dsp:nvSpPr>
      <dsp:spPr>
        <a:xfrm>
          <a:off x="2063491" y="2843005"/>
          <a:ext cx="1701992" cy="850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smtClean="0">
              <a:solidFill>
                <a:schemeClr val="tx2">
                  <a:lumMod val="90000"/>
                  <a:lumOff val="10000"/>
                </a:schemeClr>
              </a:solidFill>
            </a:rPr>
            <a:t>Lícitas</a:t>
          </a:r>
          <a:endParaRPr lang="es-MX" sz="2700" kern="1200" dirty="0"/>
        </a:p>
      </dsp:txBody>
      <dsp:txXfrm>
        <a:off x="2063491" y="2843005"/>
        <a:ext cx="1701992" cy="850996"/>
      </dsp:txXfrm>
    </dsp:sp>
    <dsp:sp modelId="{46CD317E-2D56-4822-81BB-7EF85F641295}">
      <dsp:nvSpPr>
        <dsp:cNvPr id="0" name=""/>
        <dsp:cNvSpPr/>
      </dsp:nvSpPr>
      <dsp:spPr>
        <a:xfrm>
          <a:off x="4122902" y="2843005"/>
          <a:ext cx="1701992" cy="850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smtClean="0">
              <a:solidFill>
                <a:schemeClr val="tx2">
                  <a:lumMod val="90000"/>
                  <a:lumOff val="10000"/>
                </a:schemeClr>
              </a:solidFill>
            </a:rPr>
            <a:t>Explicitas</a:t>
          </a:r>
          <a:endParaRPr lang="es-MX" sz="2700" kern="1200" dirty="0"/>
        </a:p>
      </dsp:txBody>
      <dsp:txXfrm>
        <a:off x="4122902" y="2843005"/>
        <a:ext cx="1701992" cy="850996"/>
      </dsp:txXfrm>
    </dsp:sp>
    <dsp:sp modelId="{A1744AED-06B6-4423-9A5E-9A44C4EE27D7}">
      <dsp:nvSpPr>
        <dsp:cNvPr id="0" name=""/>
        <dsp:cNvSpPr/>
      </dsp:nvSpPr>
      <dsp:spPr>
        <a:xfrm>
          <a:off x="6182313" y="2843005"/>
          <a:ext cx="1701992" cy="850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smtClean="0">
              <a:solidFill>
                <a:schemeClr val="tx2">
                  <a:lumMod val="90000"/>
                  <a:lumOff val="10000"/>
                </a:schemeClr>
              </a:solidFill>
            </a:rPr>
            <a:t>Legítimas</a:t>
          </a:r>
          <a:endParaRPr lang="es-MX" sz="2700" kern="1200" dirty="0"/>
        </a:p>
      </dsp:txBody>
      <dsp:txXfrm>
        <a:off x="6182313" y="2843005"/>
        <a:ext cx="1701992" cy="8509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4D4BF-9D11-4A00-A757-51E42328567F}">
      <dsp:nvSpPr>
        <dsp:cNvPr id="0" name=""/>
        <dsp:cNvSpPr/>
      </dsp:nvSpPr>
      <dsp:spPr>
        <a:xfrm>
          <a:off x="1295" y="222432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90D5D-B540-4EA3-A3B0-9861536892C8}">
      <dsp:nvSpPr>
        <dsp:cNvPr id="0" name=""/>
        <dsp:cNvSpPr/>
      </dsp:nvSpPr>
      <dsp:spPr>
        <a:xfrm rot="17700000">
          <a:off x="256477" y="1633934"/>
          <a:ext cx="900285" cy="43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Licitud </a:t>
          </a:r>
          <a:endParaRPr lang="es-MX" sz="1600" kern="1200" dirty="0">
            <a:solidFill>
              <a:schemeClr val="tx2">
                <a:lumMod val="90000"/>
                <a:lumOff val="10000"/>
              </a:schemeClr>
            </a:solidFill>
          </a:endParaRPr>
        </a:p>
      </dsp:txBody>
      <dsp:txXfrm>
        <a:off x="256477" y="1633934"/>
        <a:ext cx="900285" cy="433867"/>
      </dsp:txXfrm>
    </dsp:sp>
    <dsp:sp modelId="{A0922078-8008-45A4-8F25-056AFB8E6117}">
      <dsp:nvSpPr>
        <dsp:cNvPr id="0" name=""/>
        <dsp:cNvSpPr/>
      </dsp:nvSpPr>
      <dsp:spPr>
        <a:xfrm>
          <a:off x="539479" y="2581281"/>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40778-D813-4B6E-961F-6913E2F998BD}">
      <dsp:nvSpPr>
        <dsp:cNvPr id="0" name=""/>
        <dsp:cNvSpPr/>
      </dsp:nvSpPr>
      <dsp:spPr>
        <a:xfrm rot="17700000">
          <a:off x="640337" y="1854094"/>
          <a:ext cx="1081291" cy="5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Finalidad</a:t>
          </a:r>
          <a:endParaRPr lang="es-MX" sz="1600" kern="1200" dirty="0">
            <a:solidFill>
              <a:schemeClr val="tx2">
                <a:lumMod val="90000"/>
                <a:lumOff val="10000"/>
              </a:schemeClr>
            </a:solidFill>
          </a:endParaRPr>
        </a:p>
      </dsp:txBody>
      <dsp:txXfrm>
        <a:off x="640337" y="1854094"/>
        <a:ext cx="1081291" cy="512882"/>
      </dsp:txXfrm>
    </dsp:sp>
    <dsp:sp modelId="{B0A3BCA3-902F-4C84-9922-1DD29D262E1A}">
      <dsp:nvSpPr>
        <dsp:cNvPr id="0" name=""/>
        <dsp:cNvSpPr/>
      </dsp:nvSpPr>
      <dsp:spPr>
        <a:xfrm>
          <a:off x="1152131" y="2304253"/>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03446-079D-44C6-85E9-297F9E2757AB}">
      <dsp:nvSpPr>
        <dsp:cNvPr id="0" name=""/>
        <dsp:cNvSpPr/>
      </dsp:nvSpPr>
      <dsp:spPr>
        <a:xfrm rot="17700000">
          <a:off x="1376868" y="1722871"/>
          <a:ext cx="900285" cy="43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Lealtad</a:t>
          </a:r>
          <a:endParaRPr lang="es-MX" sz="1600" kern="1200" dirty="0">
            <a:solidFill>
              <a:schemeClr val="tx2">
                <a:lumMod val="90000"/>
                <a:lumOff val="10000"/>
              </a:schemeClr>
            </a:solidFill>
          </a:endParaRPr>
        </a:p>
      </dsp:txBody>
      <dsp:txXfrm>
        <a:off x="1376868" y="1722871"/>
        <a:ext cx="900285" cy="433867"/>
      </dsp:txXfrm>
    </dsp:sp>
    <dsp:sp modelId="{40DDA1BB-0319-4AB7-B328-B54A683D348E}">
      <dsp:nvSpPr>
        <dsp:cNvPr id="0" name=""/>
        <dsp:cNvSpPr/>
      </dsp:nvSpPr>
      <dsp:spPr>
        <a:xfrm>
          <a:off x="1800201" y="252028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60451-9A2F-48C5-A5E9-28DA4B06D3AE}">
      <dsp:nvSpPr>
        <dsp:cNvPr id="0" name=""/>
        <dsp:cNvSpPr/>
      </dsp:nvSpPr>
      <dsp:spPr>
        <a:xfrm rot="17700000">
          <a:off x="1830048" y="1550072"/>
          <a:ext cx="1475357" cy="68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2">
                  <a:lumMod val="90000"/>
                  <a:lumOff val="10000"/>
                </a:schemeClr>
              </a:solidFill>
            </a:rPr>
            <a:t>Consentimiento </a:t>
          </a:r>
          <a:endParaRPr lang="es-MX" sz="1400" kern="1200" dirty="0">
            <a:solidFill>
              <a:schemeClr val="tx2">
                <a:lumMod val="90000"/>
                <a:lumOff val="10000"/>
              </a:schemeClr>
            </a:solidFill>
          </a:endParaRPr>
        </a:p>
      </dsp:txBody>
      <dsp:txXfrm>
        <a:off x="1830048" y="1550072"/>
        <a:ext cx="1475357" cy="687970"/>
      </dsp:txXfrm>
    </dsp:sp>
    <dsp:sp modelId="{4BA46099-72DF-412E-BE15-9ADBCEA1224E}">
      <dsp:nvSpPr>
        <dsp:cNvPr id="0" name=""/>
        <dsp:cNvSpPr/>
      </dsp:nvSpPr>
      <dsp:spPr>
        <a:xfrm>
          <a:off x="2448269" y="230426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C60E0-8FCC-49E9-9983-02133582D972}">
      <dsp:nvSpPr>
        <dsp:cNvPr id="0" name=""/>
        <dsp:cNvSpPr/>
      </dsp:nvSpPr>
      <dsp:spPr>
        <a:xfrm rot="17700000">
          <a:off x="2665470" y="1659723"/>
          <a:ext cx="915358" cy="42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Calidad</a:t>
          </a:r>
          <a:endParaRPr lang="es-MX" sz="1600" kern="1200" dirty="0">
            <a:solidFill>
              <a:schemeClr val="tx2">
                <a:lumMod val="90000"/>
                <a:lumOff val="10000"/>
              </a:schemeClr>
            </a:solidFill>
          </a:endParaRPr>
        </a:p>
      </dsp:txBody>
      <dsp:txXfrm>
        <a:off x="2665470" y="1659723"/>
        <a:ext cx="915358" cy="426838"/>
      </dsp:txXfrm>
    </dsp:sp>
    <dsp:sp modelId="{ECA0A8D4-6626-4087-A4B3-12DC24F09C29}">
      <dsp:nvSpPr>
        <dsp:cNvPr id="0" name=""/>
        <dsp:cNvSpPr/>
      </dsp:nvSpPr>
      <dsp:spPr>
        <a:xfrm>
          <a:off x="3237115" y="253186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BEDEF-DE71-449F-A1E6-2B72AFB33F3B}">
      <dsp:nvSpPr>
        <dsp:cNvPr id="0" name=""/>
        <dsp:cNvSpPr/>
      </dsp:nvSpPr>
      <dsp:spPr>
        <a:xfrm rot="17700000">
          <a:off x="3100584" y="1267562"/>
          <a:ext cx="1829207" cy="85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Proporcionalidad</a:t>
          </a:r>
          <a:endParaRPr lang="es-MX" sz="1600" kern="1200" dirty="0">
            <a:solidFill>
              <a:schemeClr val="tx2">
                <a:lumMod val="90000"/>
                <a:lumOff val="10000"/>
              </a:schemeClr>
            </a:solidFill>
          </a:endParaRPr>
        </a:p>
      </dsp:txBody>
      <dsp:txXfrm>
        <a:off x="3100584" y="1267562"/>
        <a:ext cx="1829207" cy="852973"/>
      </dsp:txXfrm>
    </dsp:sp>
    <dsp:sp modelId="{AAD5E78C-48E3-4B70-9724-D278E80D19F0}">
      <dsp:nvSpPr>
        <dsp:cNvPr id="0" name=""/>
        <dsp:cNvSpPr/>
      </dsp:nvSpPr>
      <dsp:spPr>
        <a:xfrm>
          <a:off x="3911200" y="2243194"/>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1D99E-3820-4553-B75B-B71C026E20E5}">
      <dsp:nvSpPr>
        <dsp:cNvPr id="0" name=""/>
        <dsp:cNvSpPr/>
      </dsp:nvSpPr>
      <dsp:spPr>
        <a:xfrm rot="17700000">
          <a:off x="3962311" y="1139317"/>
          <a:ext cx="1545099" cy="87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Información</a:t>
          </a:r>
          <a:endParaRPr lang="es-MX" sz="1600" kern="1200" dirty="0">
            <a:solidFill>
              <a:schemeClr val="tx2">
                <a:lumMod val="90000"/>
                <a:lumOff val="10000"/>
              </a:schemeClr>
            </a:solidFill>
          </a:endParaRPr>
        </a:p>
      </dsp:txBody>
      <dsp:txXfrm>
        <a:off x="3962311" y="1139317"/>
        <a:ext cx="1545099" cy="879624"/>
      </dsp:txXfrm>
    </dsp:sp>
    <dsp:sp modelId="{C815AD16-C38C-448D-BFB5-708D680A23C6}">
      <dsp:nvSpPr>
        <dsp:cNvPr id="0" name=""/>
        <dsp:cNvSpPr/>
      </dsp:nvSpPr>
      <dsp:spPr>
        <a:xfrm>
          <a:off x="4554471" y="2472103"/>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38099-1A67-478A-ABCE-27808D5EBA28}">
      <dsp:nvSpPr>
        <dsp:cNvPr id="0" name=""/>
        <dsp:cNvSpPr/>
      </dsp:nvSpPr>
      <dsp:spPr>
        <a:xfrm rot="17700000">
          <a:off x="4510080" y="1350953"/>
          <a:ext cx="1675051" cy="78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Responsabilidad</a:t>
          </a:r>
          <a:endParaRPr lang="es-MX" sz="1600" kern="1200" dirty="0">
            <a:solidFill>
              <a:schemeClr val="tx2">
                <a:lumMod val="90000"/>
                <a:lumOff val="10000"/>
              </a:schemeClr>
            </a:solidFill>
          </a:endParaRPr>
        </a:p>
      </dsp:txBody>
      <dsp:txXfrm>
        <a:off x="4510080" y="1350953"/>
        <a:ext cx="1675051" cy="7810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04C99-67C1-4683-A38D-559E684AD98E}">
      <dsp:nvSpPr>
        <dsp:cNvPr id="0" name=""/>
        <dsp:cNvSpPr/>
      </dsp:nvSpPr>
      <dsp:spPr>
        <a:xfrm rot="5400000">
          <a:off x="417087" y="774360"/>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96D60-1B19-4360-BEC3-C5E09CE08889}">
      <dsp:nvSpPr>
        <dsp:cNvPr id="0" name=""/>
        <dsp:cNvSpPr/>
      </dsp:nvSpPr>
      <dsp:spPr>
        <a:xfrm>
          <a:off x="208046" y="1396969"/>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Carga de prueba</a:t>
          </a:r>
          <a:endParaRPr lang="es-MX" sz="1600" kern="1200" dirty="0">
            <a:solidFill>
              <a:schemeClr val="tx2">
                <a:lumMod val="90000"/>
                <a:lumOff val="10000"/>
              </a:schemeClr>
            </a:solidFill>
          </a:endParaRPr>
        </a:p>
      </dsp:txBody>
      <dsp:txXfrm>
        <a:off x="208046" y="1396969"/>
        <a:ext cx="1881271" cy="1649045"/>
      </dsp:txXfrm>
    </dsp:sp>
    <dsp:sp modelId="{733A0A54-EA1D-4C05-9D72-C8BA30E4202E}">
      <dsp:nvSpPr>
        <dsp:cNvPr id="0" name=""/>
        <dsp:cNvSpPr/>
      </dsp:nvSpPr>
      <dsp:spPr>
        <a:xfrm>
          <a:off x="1734361" y="620947"/>
          <a:ext cx="354956" cy="354956"/>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2D297-0FD5-426E-8E85-0213FEF2780E}">
      <dsp:nvSpPr>
        <dsp:cNvPr id="0" name=""/>
        <dsp:cNvSpPr/>
      </dsp:nvSpPr>
      <dsp:spPr>
        <a:xfrm rot="5400000">
          <a:off x="2720131" y="204469"/>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A56AE-84BF-40C8-AC95-4B67A0011638}">
      <dsp:nvSpPr>
        <dsp:cNvPr id="0" name=""/>
        <dsp:cNvSpPr/>
      </dsp:nvSpPr>
      <dsp:spPr>
        <a:xfrm>
          <a:off x="2511091" y="827078"/>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Carga argumentativa</a:t>
          </a:r>
          <a:endParaRPr lang="es-MX" sz="1600" kern="1200" dirty="0">
            <a:solidFill>
              <a:schemeClr val="tx2">
                <a:lumMod val="90000"/>
                <a:lumOff val="10000"/>
              </a:schemeClr>
            </a:solidFill>
          </a:endParaRPr>
        </a:p>
      </dsp:txBody>
      <dsp:txXfrm>
        <a:off x="2511091" y="827078"/>
        <a:ext cx="1881271" cy="1649045"/>
      </dsp:txXfrm>
    </dsp:sp>
    <dsp:sp modelId="{FE95AC2C-FC98-44E6-9912-474FDF381EBD}">
      <dsp:nvSpPr>
        <dsp:cNvPr id="0" name=""/>
        <dsp:cNvSpPr/>
      </dsp:nvSpPr>
      <dsp:spPr>
        <a:xfrm>
          <a:off x="4037406" y="51057"/>
          <a:ext cx="354956" cy="354956"/>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61A81-A8C9-474F-B8D2-6243892D8877}">
      <dsp:nvSpPr>
        <dsp:cNvPr id="0" name=""/>
        <dsp:cNvSpPr/>
      </dsp:nvSpPr>
      <dsp:spPr>
        <a:xfrm rot="5400000">
          <a:off x="5023176" y="-365421"/>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A9608-64CA-4C45-B577-B450479A7D22}">
      <dsp:nvSpPr>
        <dsp:cNvPr id="0" name=""/>
        <dsp:cNvSpPr/>
      </dsp:nvSpPr>
      <dsp:spPr>
        <a:xfrm>
          <a:off x="4814135" y="257187"/>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Ejercicio de proporcionalidad </a:t>
          </a:r>
          <a:endParaRPr lang="es-MX" sz="1600" kern="1200" dirty="0">
            <a:solidFill>
              <a:schemeClr val="tx2">
                <a:lumMod val="90000"/>
                <a:lumOff val="10000"/>
              </a:schemeClr>
            </a:solidFill>
          </a:endParaRPr>
        </a:p>
      </dsp:txBody>
      <dsp:txXfrm>
        <a:off x="4814135" y="257187"/>
        <a:ext cx="1881271" cy="16490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D9823-2764-455B-86B8-C1A11E57931C}">
      <dsp:nvSpPr>
        <dsp:cNvPr id="0" name=""/>
        <dsp:cNvSpPr/>
      </dsp:nvSpPr>
      <dsp:spPr>
        <a:xfrm>
          <a:off x="1850155" y="508558"/>
          <a:ext cx="4063951" cy="14113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26E05-97E5-4D0D-83EF-3D0C75C41515}">
      <dsp:nvSpPr>
        <dsp:cNvPr id="0" name=""/>
        <dsp:cNvSpPr/>
      </dsp:nvSpPr>
      <dsp:spPr>
        <a:xfrm>
          <a:off x="3494638" y="3964492"/>
          <a:ext cx="787587" cy="504056"/>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5A384-C15F-4C3E-AB44-4368163F19FD}">
      <dsp:nvSpPr>
        <dsp:cNvPr id="0" name=""/>
        <dsp:cNvSpPr/>
      </dsp:nvSpPr>
      <dsp:spPr>
        <a:xfrm>
          <a:off x="1152126" y="4367737"/>
          <a:ext cx="5472611" cy="94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Además de los criterios de identificación  </a:t>
          </a:r>
          <a:endParaRPr lang="es-MX" sz="1600" kern="1200" dirty="0">
            <a:solidFill>
              <a:schemeClr val="tx2">
                <a:lumMod val="90000"/>
                <a:lumOff val="10000"/>
              </a:schemeClr>
            </a:solidFill>
          </a:endParaRPr>
        </a:p>
      </dsp:txBody>
      <dsp:txXfrm>
        <a:off x="1152126" y="4367737"/>
        <a:ext cx="5472611" cy="945105"/>
      </dsp:txXfrm>
    </dsp:sp>
    <dsp:sp modelId="{014129F6-5F8B-4C8E-83BF-AD99303F9FAF}">
      <dsp:nvSpPr>
        <dsp:cNvPr id="0" name=""/>
        <dsp:cNvSpPr/>
      </dsp:nvSpPr>
      <dsp:spPr>
        <a:xfrm>
          <a:off x="2736308" y="2191749"/>
          <a:ext cx="3032426" cy="195611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Fomente la cultura de la transparencia, propicie rendición de cuentas, contribuya a combatir la corrupción</a:t>
          </a:r>
          <a:endParaRPr lang="es-MX" sz="1600" kern="1200" dirty="0">
            <a:solidFill>
              <a:schemeClr val="tx2">
                <a:lumMod val="90000"/>
                <a:lumOff val="10000"/>
              </a:schemeClr>
            </a:solidFill>
          </a:endParaRPr>
        </a:p>
      </dsp:txBody>
      <dsp:txXfrm>
        <a:off x="3180397" y="2478215"/>
        <a:ext cx="2144248" cy="1383180"/>
      </dsp:txXfrm>
    </dsp:sp>
    <dsp:sp modelId="{440B5691-DEF2-4291-BB8D-2DC6FFB2C969}">
      <dsp:nvSpPr>
        <dsp:cNvPr id="0" name=""/>
        <dsp:cNvSpPr/>
      </dsp:nvSpPr>
      <dsp:spPr>
        <a:xfrm>
          <a:off x="1656186" y="751590"/>
          <a:ext cx="2443757" cy="17011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Útil para conocer que hacen los sujetos obligados</a:t>
          </a:r>
          <a:endParaRPr lang="es-MX" sz="1600" kern="1200" dirty="0">
            <a:solidFill>
              <a:schemeClr val="tx2">
                <a:lumMod val="90000"/>
                <a:lumOff val="10000"/>
              </a:schemeClr>
            </a:solidFill>
          </a:endParaRPr>
        </a:p>
      </dsp:txBody>
      <dsp:txXfrm>
        <a:off x="2014066" y="1000723"/>
        <a:ext cx="1727997" cy="1202923"/>
      </dsp:txXfrm>
    </dsp:sp>
    <dsp:sp modelId="{F953A7FC-66E4-483D-99B6-628174AE6A6F}">
      <dsp:nvSpPr>
        <dsp:cNvPr id="0" name=""/>
        <dsp:cNvSpPr/>
      </dsp:nvSpPr>
      <dsp:spPr>
        <a:xfrm>
          <a:off x="4032446" y="792082"/>
          <a:ext cx="2461776" cy="156166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Resulte relevante o beneficiosa para la sociedad</a:t>
          </a:r>
          <a:endParaRPr lang="es-MX" sz="1600" kern="1200" dirty="0">
            <a:solidFill>
              <a:schemeClr val="tx2">
                <a:lumMod val="90000"/>
                <a:lumOff val="10000"/>
              </a:schemeClr>
            </a:solidFill>
          </a:endParaRPr>
        </a:p>
      </dsp:txBody>
      <dsp:txXfrm>
        <a:off x="4392965" y="1020782"/>
        <a:ext cx="1740738" cy="1104263"/>
      </dsp:txXfrm>
    </dsp:sp>
    <dsp:sp modelId="{E0B01319-86B5-48A4-841F-F87587FB260F}">
      <dsp:nvSpPr>
        <dsp:cNvPr id="0" name=""/>
        <dsp:cNvSpPr/>
      </dsp:nvSpPr>
      <dsp:spPr>
        <a:xfrm>
          <a:off x="1008117" y="-144025"/>
          <a:ext cx="6624732" cy="474353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B58F6-B7D4-45F9-AB37-786AB77AD33D}">
      <dsp:nvSpPr>
        <dsp:cNvPr id="0" name=""/>
        <dsp:cNvSpPr/>
      </dsp:nvSpPr>
      <dsp:spPr>
        <a:xfrm>
          <a:off x="666178" y="2592288"/>
          <a:ext cx="249655" cy="2183871"/>
        </a:xfrm>
        <a:custGeom>
          <a:avLst/>
          <a:gdLst/>
          <a:ahLst/>
          <a:cxnLst/>
          <a:rect l="0" t="0" r="0" b="0"/>
          <a:pathLst>
            <a:path>
              <a:moveTo>
                <a:pt x="0" y="0"/>
              </a:moveTo>
              <a:lnTo>
                <a:pt x="124827" y="0"/>
              </a:lnTo>
              <a:lnTo>
                <a:pt x="124827" y="2183871"/>
              </a:lnTo>
              <a:lnTo>
                <a:pt x="249655" y="21838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736053" y="3629271"/>
        <a:ext cx="109904" cy="109904"/>
      </dsp:txXfrm>
    </dsp:sp>
    <dsp:sp modelId="{2DA00DFA-6A96-4E8A-A94A-9E7D925791E0}">
      <dsp:nvSpPr>
        <dsp:cNvPr id="0" name=""/>
        <dsp:cNvSpPr/>
      </dsp:nvSpPr>
      <dsp:spPr>
        <a:xfrm>
          <a:off x="666178" y="2592288"/>
          <a:ext cx="249655" cy="1493845"/>
        </a:xfrm>
        <a:custGeom>
          <a:avLst/>
          <a:gdLst/>
          <a:ahLst/>
          <a:cxnLst/>
          <a:rect l="0" t="0" r="0" b="0"/>
          <a:pathLst>
            <a:path>
              <a:moveTo>
                <a:pt x="0" y="0"/>
              </a:moveTo>
              <a:lnTo>
                <a:pt x="124827" y="0"/>
              </a:lnTo>
              <a:lnTo>
                <a:pt x="124827" y="1493845"/>
              </a:lnTo>
              <a:lnTo>
                <a:pt x="249655" y="149384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53142" y="3301346"/>
        <a:ext cx="75728" cy="75728"/>
      </dsp:txXfrm>
    </dsp:sp>
    <dsp:sp modelId="{0982AABD-4F94-4B29-B4A8-A8D6E36380B2}">
      <dsp:nvSpPr>
        <dsp:cNvPr id="0" name=""/>
        <dsp:cNvSpPr/>
      </dsp:nvSpPr>
      <dsp:spPr>
        <a:xfrm>
          <a:off x="666178" y="2592288"/>
          <a:ext cx="249655" cy="935377"/>
        </a:xfrm>
        <a:custGeom>
          <a:avLst/>
          <a:gdLst/>
          <a:ahLst/>
          <a:cxnLst/>
          <a:rect l="0" t="0" r="0" b="0"/>
          <a:pathLst>
            <a:path>
              <a:moveTo>
                <a:pt x="0" y="0"/>
              </a:moveTo>
              <a:lnTo>
                <a:pt x="124827" y="0"/>
              </a:lnTo>
              <a:lnTo>
                <a:pt x="124827" y="935377"/>
              </a:lnTo>
              <a:lnTo>
                <a:pt x="249655" y="93537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66803" y="3035773"/>
        <a:ext cx="48406" cy="48406"/>
      </dsp:txXfrm>
    </dsp:sp>
    <dsp:sp modelId="{8173B0D8-A4D4-415A-9C3D-7A4D8B063016}">
      <dsp:nvSpPr>
        <dsp:cNvPr id="0" name=""/>
        <dsp:cNvSpPr/>
      </dsp:nvSpPr>
      <dsp:spPr>
        <a:xfrm>
          <a:off x="666178" y="2592288"/>
          <a:ext cx="249655" cy="376909"/>
        </a:xfrm>
        <a:custGeom>
          <a:avLst/>
          <a:gdLst/>
          <a:ahLst/>
          <a:cxnLst/>
          <a:rect l="0" t="0" r="0" b="0"/>
          <a:pathLst>
            <a:path>
              <a:moveTo>
                <a:pt x="0" y="0"/>
              </a:moveTo>
              <a:lnTo>
                <a:pt x="124827" y="0"/>
              </a:lnTo>
              <a:lnTo>
                <a:pt x="124827" y="376909"/>
              </a:lnTo>
              <a:lnTo>
                <a:pt x="249655" y="376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79703" y="2769440"/>
        <a:ext cx="22604" cy="22604"/>
      </dsp:txXfrm>
    </dsp:sp>
    <dsp:sp modelId="{D68E5E73-590A-4AB9-A64F-FEB8E17ADE06}">
      <dsp:nvSpPr>
        <dsp:cNvPr id="0" name=""/>
        <dsp:cNvSpPr/>
      </dsp:nvSpPr>
      <dsp:spPr>
        <a:xfrm>
          <a:off x="666178" y="2493481"/>
          <a:ext cx="249655" cy="98806"/>
        </a:xfrm>
        <a:custGeom>
          <a:avLst/>
          <a:gdLst/>
          <a:ahLst/>
          <a:cxnLst/>
          <a:rect l="0" t="0" r="0" b="0"/>
          <a:pathLst>
            <a:path>
              <a:moveTo>
                <a:pt x="0" y="98806"/>
              </a:moveTo>
              <a:lnTo>
                <a:pt x="124827" y="98806"/>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84293" y="2536172"/>
        <a:ext cx="13424" cy="13424"/>
      </dsp:txXfrm>
    </dsp:sp>
    <dsp:sp modelId="{D67C7F89-838A-4BD6-B1C6-AE7310E7FE8D}">
      <dsp:nvSpPr>
        <dsp:cNvPr id="0" name=""/>
        <dsp:cNvSpPr/>
      </dsp:nvSpPr>
      <dsp:spPr>
        <a:xfrm>
          <a:off x="666178" y="1819510"/>
          <a:ext cx="249655" cy="772777"/>
        </a:xfrm>
        <a:custGeom>
          <a:avLst/>
          <a:gdLst/>
          <a:ahLst/>
          <a:cxnLst/>
          <a:rect l="0" t="0" r="0" b="0"/>
          <a:pathLst>
            <a:path>
              <a:moveTo>
                <a:pt x="0" y="772777"/>
              </a:moveTo>
              <a:lnTo>
                <a:pt x="124827" y="772777"/>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70703" y="2185596"/>
        <a:ext cx="40605" cy="40605"/>
      </dsp:txXfrm>
    </dsp:sp>
    <dsp:sp modelId="{4A0B6ECF-F215-41D3-B05B-CE4F3CF162F1}">
      <dsp:nvSpPr>
        <dsp:cNvPr id="0" name=""/>
        <dsp:cNvSpPr/>
      </dsp:nvSpPr>
      <dsp:spPr>
        <a:xfrm>
          <a:off x="666178" y="1145538"/>
          <a:ext cx="249655" cy="1446749"/>
        </a:xfrm>
        <a:custGeom>
          <a:avLst/>
          <a:gdLst/>
          <a:ahLst/>
          <a:cxnLst/>
          <a:rect l="0" t="0" r="0" b="0"/>
          <a:pathLst>
            <a:path>
              <a:moveTo>
                <a:pt x="0" y="1446749"/>
              </a:moveTo>
              <a:lnTo>
                <a:pt x="124827" y="1446749"/>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54303" y="1832209"/>
        <a:ext cx="73406" cy="73406"/>
      </dsp:txXfrm>
    </dsp:sp>
    <dsp:sp modelId="{EA758C54-1ABD-48B1-BA45-EF0AA90EDB1D}">
      <dsp:nvSpPr>
        <dsp:cNvPr id="0" name=""/>
        <dsp:cNvSpPr/>
      </dsp:nvSpPr>
      <dsp:spPr>
        <a:xfrm>
          <a:off x="666178" y="698521"/>
          <a:ext cx="295230" cy="1893766"/>
        </a:xfrm>
        <a:custGeom>
          <a:avLst/>
          <a:gdLst/>
          <a:ahLst/>
          <a:cxnLst/>
          <a:rect l="0" t="0" r="0" b="0"/>
          <a:pathLst>
            <a:path>
              <a:moveTo>
                <a:pt x="0" y="1893766"/>
              </a:moveTo>
              <a:lnTo>
                <a:pt x="147615" y="1893766"/>
              </a:lnTo>
              <a:lnTo>
                <a:pt x="147615" y="0"/>
              </a:lnTo>
              <a:lnTo>
                <a:pt x="295230"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65877" y="1597488"/>
        <a:ext cx="95832" cy="95832"/>
      </dsp:txXfrm>
    </dsp:sp>
    <dsp:sp modelId="{312A7CB0-87F1-4AF7-B552-EA8BB813DAA2}">
      <dsp:nvSpPr>
        <dsp:cNvPr id="0" name=""/>
        <dsp:cNvSpPr/>
      </dsp:nvSpPr>
      <dsp:spPr>
        <a:xfrm>
          <a:off x="666178" y="194106"/>
          <a:ext cx="249655" cy="2398181"/>
        </a:xfrm>
        <a:custGeom>
          <a:avLst/>
          <a:gdLst/>
          <a:ahLst/>
          <a:cxnLst/>
          <a:rect l="0" t="0" r="0" b="0"/>
          <a:pathLst>
            <a:path>
              <a:moveTo>
                <a:pt x="0" y="2398181"/>
              </a:moveTo>
              <a:lnTo>
                <a:pt x="124827" y="2398181"/>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730727" y="1332918"/>
        <a:ext cx="120557" cy="120557"/>
      </dsp:txXfrm>
    </dsp:sp>
    <dsp:sp modelId="{70179465-20EC-4C28-B47B-700EC47FDB54}">
      <dsp:nvSpPr>
        <dsp:cNvPr id="0" name=""/>
        <dsp:cNvSpPr/>
      </dsp:nvSpPr>
      <dsp:spPr>
        <a:xfrm rot="16200000">
          <a:off x="-525615" y="2402001"/>
          <a:ext cx="2003014"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solidFill>
                <a:schemeClr val="bg2">
                  <a:lumMod val="10000"/>
                </a:schemeClr>
              </a:solidFill>
            </a:rPr>
            <a:t>Causales</a:t>
          </a:r>
          <a:endParaRPr lang="es-MX" sz="1900" kern="1200" dirty="0">
            <a:solidFill>
              <a:schemeClr val="bg2">
                <a:lumMod val="10000"/>
              </a:schemeClr>
            </a:solidFill>
          </a:endParaRPr>
        </a:p>
      </dsp:txBody>
      <dsp:txXfrm>
        <a:off x="-525615" y="2402001"/>
        <a:ext cx="2003014" cy="380572"/>
      </dsp:txXfrm>
    </dsp:sp>
    <dsp:sp modelId="{2B845409-EE23-4505-9ADF-AF73589209F1}">
      <dsp:nvSpPr>
        <dsp:cNvPr id="0" name=""/>
        <dsp:cNvSpPr/>
      </dsp:nvSpPr>
      <dsp:spPr>
        <a:xfrm>
          <a:off x="915834" y="3820"/>
          <a:ext cx="7608658"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Ponga en riesgo la vida, seguridad o salud de una persona física</a:t>
          </a:r>
          <a:endParaRPr lang="es-MX" sz="1400" kern="1200" dirty="0"/>
        </a:p>
      </dsp:txBody>
      <dsp:txXfrm>
        <a:off x="915834" y="3820"/>
        <a:ext cx="7608658" cy="380572"/>
      </dsp:txXfrm>
    </dsp:sp>
    <dsp:sp modelId="{BEF3A8CA-B5F7-41C4-B379-1A4CC1E4381B}">
      <dsp:nvSpPr>
        <dsp:cNvPr id="0" name=""/>
        <dsp:cNvSpPr/>
      </dsp:nvSpPr>
      <dsp:spPr>
        <a:xfrm>
          <a:off x="961408" y="508235"/>
          <a:ext cx="7608646"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las actividades de verificación, inspección y auditoría relativas al cumplimiento de las leyes o afecte la recaudación de contribuciones</a:t>
          </a:r>
          <a:endParaRPr lang="es-MX" sz="1400" kern="1200" dirty="0"/>
        </a:p>
      </dsp:txBody>
      <dsp:txXfrm>
        <a:off x="961408" y="508235"/>
        <a:ext cx="7608646" cy="380572"/>
      </dsp:txXfrm>
    </dsp:sp>
    <dsp:sp modelId="{C8B1E6BF-884F-480D-9D2E-F25AC4495F4A}">
      <dsp:nvSpPr>
        <dsp:cNvPr id="0" name=""/>
        <dsp:cNvSpPr/>
      </dsp:nvSpPr>
      <dsp:spPr>
        <a:xfrm>
          <a:off x="915834" y="955252"/>
          <a:ext cx="7634660"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la prevención o persecución de los delitos</a:t>
          </a:r>
          <a:endParaRPr lang="es-MX" sz="1400" kern="1200" dirty="0"/>
        </a:p>
      </dsp:txBody>
      <dsp:txXfrm>
        <a:off x="915834" y="955252"/>
        <a:ext cx="7634660" cy="380572"/>
      </dsp:txXfrm>
    </dsp:sp>
    <dsp:sp modelId="{8A6AAEB0-188F-4F4C-9F7A-FC2A6B761853}">
      <dsp:nvSpPr>
        <dsp:cNvPr id="0" name=""/>
        <dsp:cNvSpPr/>
      </dsp:nvSpPr>
      <dsp:spPr>
        <a:xfrm>
          <a:off x="915834" y="1430968"/>
          <a:ext cx="7608658" cy="7770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La que contenga las opiniones, recomendaciones o puntos de vista que formen parte del proceso deliberativo de los servidores públicos, hasta en tanto no sea adoptada la decisión definitiva, la cual deberá estar documentada</a:t>
          </a:r>
          <a:endParaRPr lang="es-MX" sz="1400" kern="1200" dirty="0"/>
        </a:p>
      </dsp:txBody>
      <dsp:txXfrm>
        <a:off x="915834" y="1430968"/>
        <a:ext cx="7608658" cy="777084"/>
      </dsp:txXfrm>
    </dsp:sp>
    <dsp:sp modelId="{2590A05D-993E-484D-9691-B2ABFF6D0B51}">
      <dsp:nvSpPr>
        <dsp:cNvPr id="0" name=""/>
        <dsp:cNvSpPr/>
      </dsp:nvSpPr>
      <dsp:spPr>
        <a:xfrm>
          <a:off x="915834" y="2303195"/>
          <a:ext cx="7608646"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los procedimientos para fincar responsabilidad a los servidores públicos, en tanto no se haya dictado la resolución administrativa</a:t>
          </a:r>
          <a:endParaRPr lang="es-MX" sz="1400" kern="1200" dirty="0"/>
        </a:p>
      </dsp:txBody>
      <dsp:txXfrm>
        <a:off x="915834" y="2303195"/>
        <a:ext cx="7608646" cy="380572"/>
      </dsp:txXfrm>
    </dsp:sp>
    <dsp:sp modelId="{0E498D5D-DE4C-481E-AE5E-A396EED48E43}">
      <dsp:nvSpPr>
        <dsp:cNvPr id="0" name=""/>
        <dsp:cNvSpPr/>
      </dsp:nvSpPr>
      <dsp:spPr>
        <a:xfrm>
          <a:off x="915834" y="2778911"/>
          <a:ext cx="7650688"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Afecte los derechos del debido proceso</a:t>
          </a:r>
          <a:endParaRPr lang="es-MX" sz="1400" kern="1200" dirty="0"/>
        </a:p>
      </dsp:txBody>
      <dsp:txXfrm>
        <a:off x="915834" y="2778911"/>
        <a:ext cx="7650688" cy="380572"/>
      </dsp:txXfrm>
    </dsp:sp>
    <dsp:sp modelId="{3B5CF3BC-13DE-419B-B405-5581931C44F6}">
      <dsp:nvSpPr>
        <dsp:cNvPr id="0" name=""/>
        <dsp:cNvSpPr/>
      </dsp:nvSpPr>
      <dsp:spPr>
        <a:xfrm>
          <a:off x="915834" y="3254627"/>
          <a:ext cx="7655544" cy="546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Vulnere la conducción de los expedientes judiciales o los procedimientos administrativos seguidos en forma de juicio, en tanto no hayan causado estado</a:t>
          </a:r>
          <a:endParaRPr lang="es-MX" sz="1400" kern="1200" dirty="0"/>
        </a:p>
      </dsp:txBody>
      <dsp:txXfrm>
        <a:off x="915834" y="3254627"/>
        <a:ext cx="7655544" cy="546076"/>
      </dsp:txXfrm>
    </dsp:sp>
    <dsp:sp modelId="{A67212BC-E920-4197-A83B-9228B8CD326C}">
      <dsp:nvSpPr>
        <dsp:cNvPr id="0" name=""/>
        <dsp:cNvSpPr/>
      </dsp:nvSpPr>
      <dsp:spPr>
        <a:xfrm>
          <a:off x="915834" y="3895846"/>
          <a:ext cx="7624449"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La contenida dentro de las investigaciones de hechos que la ley señale como delitos y se tramiten ante la Fiscalía General del Estado</a:t>
          </a:r>
          <a:endParaRPr lang="es-MX" sz="1400" kern="1200" dirty="0"/>
        </a:p>
      </dsp:txBody>
      <dsp:txXfrm>
        <a:off x="915834" y="3895846"/>
        <a:ext cx="7624449" cy="380572"/>
      </dsp:txXfrm>
    </dsp:sp>
    <dsp:sp modelId="{9677D97D-3297-4779-A8B1-015229E3C7C4}">
      <dsp:nvSpPr>
        <dsp:cNvPr id="0" name=""/>
        <dsp:cNvSpPr/>
      </dsp:nvSpPr>
      <dsp:spPr>
        <a:xfrm>
          <a:off x="915834" y="4371562"/>
          <a:ext cx="7650688" cy="8091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Revisiones y auditorías realizadas directa o indirectamente por los órganos de control o de fiscalización estatales, hasta en tanto se presenten ante la autoridad competente las conclusiones respectivas y haya </a:t>
          </a:r>
          <a:r>
            <a:rPr lang="es-MX" sz="1400" kern="1200" dirty="0" err="1" smtClean="0">
              <a:solidFill>
                <a:schemeClr val="tx2">
                  <a:lumMod val="90000"/>
                  <a:lumOff val="10000"/>
                </a:schemeClr>
              </a:solidFill>
            </a:rPr>
            <a:t>definitividad</a:t>
          </a:r>
          <a:r>
            <a:rPr lang="es-MX" sz="1400" kern="1200" dirty="0" smtClean="0">
              <a:solidFill>
                <a:schemeClr val="tx2">
                  <a:lumMod val="90000"/>
                  <a:lumOff val="10000"/>
                </a:schemeClr>
              </a:solidFill>
            </a:rPr>
            <a:t> en los procedimientos consecuentes</a:t>
          </a:r>
          <a:endParaRPr lang="es-MX" sz="1400" kern="1200" dirty="0"/>
        </a:p>
      </dsp:txBody>
      <dsp:txXfrm>
        <a:off x="915834" y="4371562"/>
        <a:ext cx="7650688" cy="80919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58B22-F6BC-43A5-A5F0-9AA98DE3F885}">
      <dsp:nvSpPr>
        <dsp:cNvPr id="0" name=""/>
        <dsp:cNvSpPr/>
      </dsp:nvSpPr>
      <dsp:spPr>
        <a:xfrm>
          <a:off x="3568017" y="2340260"/>
          <a:ext cx="712837" cy="1532599"/>
        </a:xfrm>
        <a:custGeom>
          <a:avLst/>
          <a:gdLst/>
          <a:ahLst/>
          <a:cxnLst/>
          <a:rect l="0" t="0" r="0" b="0"/>
          <a:pathLst>
            <a:path>
              <a:moveTo>
                <a:pt x="0" y="0"/>
              </a:moveTo>
              <a:lnTo>
                <a:pt x="356418" y="0"/>
              </a:lnTo>
              <a:lnTo>
                <a:pt x="356418" y="1532599"/>
              </a:lnTo>
              <a:lnTo>
                <a:pt x="712837" y="153259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E239F-09A3-45C5-BEE3-B767ECF68EC9}">
      <dsp:nvSpPr>
        <dsp:cNvPr id="0" name=""/>
        <dsp:cNvSpPr/>
      </dsp:nvSpPr>
      <dsp:spPr>
        <a:xfrm>
          <a:off x="3568017" y="2294540"/>
          <a:ext cx="712837" cy="91440"/>
        </a:xfrm>
        <a:custGeom>
          <a:avLst/>
          <a:gdLst/>
          <a:ahLst/>
          <a:cxnLst/>
          <a:rect l="0" t="0" r="0" b="0"/>
          <a:pathLst>
            <a:path>
              <a:moveTo>
                <a:pt x="0" y="45720"/>
              </a:moveTo>
              <a:lnTo>
                <a:pt x="712837"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8C662-B7F9-4EB9-B46D-6E2B9B716574}">
      <dsp:nvSpPr>
        <dsp:cNvPr id="0" name=""/>
        <dsp:cNvSpPr/>
      </dsp:nvSpPr>
      <dsp:spPr>
        <a:xfrm>
          <a:off x="3568017" y="807660"/>
          <a:ext cx="712837" cy="1532599"/>
        </a:xfrm>
        <a:custGeom>
          <a:avLst/>
          <a:gdLst/>
          <a:ahLst/>
          <a:cxnLst/>
          <a:rect l="0" t="0" r="0" b="0"/>
          <a:pathLst>
            <a:path>
              <a:moveTo>
                <a:pt x="0" y="1532599"/>
              </a:moveTo>
              <a:lnTo>
                <a:pt x="356418" y="1532599"/>
              </a:lnTo>
              <a:lnTo>
                <a:pt x="356418" y="0"/>
              </a:lnTo>
              <a:lnTo>
                <a:pt x="712837"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6D3FF-0EF6-4FEF-A1B5-892597CD7C32}">
      <dsp:nvSpPr>
        <dsp:cNvPr id="0" name=""/>
        <dsp:cNvSpPr/>
      </dsp:nvSpPr>
      <dsp:spPr>
        <a:xfrm>
          <a:off x="3832" y="17967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kern="1200" dirty="0" smtClean="0">
              <a:solidFill>
                <a:schemeClr val="tx2">
                  <a:lumMod val="90000"/>
                  <a:lumOff val="10000"/>
                </a:schemeClr>
              </a:solidFill>
            </a:rPr>
            <a:t>Momentos para clasificar</a:t>
          </a:r>
          <a:endParaRPr lang="es-MX" sz="2900" kern="1200" dirty="0">
            <a:solidFill>
              <a:schemeClr val="tx2">
                <a:lumMod val="90000"/>
                <a:lumOff val="10000"/>
              </a:schemeClr>
            </a:solidFill>
          </a:endParaRPr>
        </a:p>
      </dsp:txBody>
      <dsp:txXfrm>
        <a:off x="3832" y="1796721"/>
        <a:ext cx="3564185" cy="1087076"/>
      </dsp:txXfrm>
    </dsp:sp>
    <dsp:sp modelId="{A748868F-D0AC-4CC2-9FD9-C035609204E4}">
      <dsp:nvSpPr>
        <dsp:cNvPr id="0" name=""/>
        <dsp:cNvSpPr/>
      </dsp:nvSpPr>
      <dsp:spPr>
        <a:xfrm>
          <a:off x="4280854" y="264122"/>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Cuando se reciba una solicitud DAI</a:t>
          </a:r>
          <a:endParaRPr lang="es-MX" sz="1600" kern="1200" dirty="0"/>
        </a:p>
      </dsp:txBody>
      <dsp:txXfrm>
        <a:off x="4280854" y="264122"/>
        <a:ext cx="3564185" cy="1087076"/>
      </dsp:txXfrm>
    </dsp:sp>
    <dsp:sp modelId="{7BD24B62-31C9-497C-9573-8312893170E4}">
      <dsp:nvSpPr>
        <dsp:cNvPr id="0" name=""/>
        <dsp:cNvSpPr/>
      </dsp:nvSpPr>
      <dsp:spPr>
        <a:xfrm>
          <a:off x="4280854" y="17967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determine mediante resolución de autoridad competente</a:t>
          </a:r>
          <a:endParaRPr lang="es-MX" sz="1600" kern="1200" dirty="0"/>
        </a:p>
      </dsp:txBody>
      <dsp:txXfrm>
        <a:off x="4280854" y="1796721"/>
        <a:ext cx="3564185" cy="1087076"/>
      </dsp:txXfrm>
    </dsp:sp>
    <dsp:sp modelId="{D04329B7-EC58-400C-A3C7-4F4D8518E4D2}">
      <dsp:nvSpPr>
        <dsp:cNvPr id="0" name=""/>
        <dsp:cNvSpPr/>
      </dsp:nvSpPr>
      <dsp:spPr>
        <a:xfrm>
          <a:off x="4280854" y="33293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generen versiones públicas para dar cumplimiento a las obligaciones de transparencia</a:t>
          </a:r>
          <a:endParaRPr lang="es-MX" sz="1600" kern="1200" dirty="0"/>
        </a:p>
      </dsp:txBody>
      <dsp:txXfrm>
        <a:off x="4280854" y="3329321"/>
        <a:ext cx="3564185" cy="10870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201C4-173C-4F96-93E1-9B78FE7390DF}">
      <dsp:nvSpPr>
        <dsp:cNvPr id="0" name=""/>
        <dsp:cNvSpPr/>
      </dsp:nvSpPr>
      <dsp:spPr>
        <a:xfrm>
          <a:off x="2742863" y="-537164"/>
          <a:ext cx="2608110" cy="129341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Art. 104 Ley General</a:t>
          </a:r>
        </a:p>
        <a:p>
          <a:pPr lvl="0" algn="ctr" defTabSz="711200">
            <a:lnSpc>
              <a:spcPct val="90000"/>
            </a:lnSpc>
            <a:spcBef>
              <a:spcPct val="0"/>
            </a:spcBef>
            <a:spcAft>
              <a:spcPct val="35000"/>
            </a:spcAft>
          </a:pPr>
          <a:r>
            <a:rPr lang="es-MX" sz="1600" kern="1200" dirty="0" smtClean="0">
              <a:solidFill>
                <a:schemeClr val="tx2">
                  <a:lumMod val="90000"/>
                  <a:lumOff val="10000"/>
                </a:schemeClr>
              </a:solidFill>
            </a:rPr>
            <a:t>Art. 70 Ley local.</a:t>
          </a:r>
        </a:p>
        <a:p>
          <a:pPr lvl="0" algn="ctr" defTabSz="711200">
            <a:lnSpc>
              <a:spcPct val="90000"/>
            </a:lnSpc>
            <a:spcBef>
              <a:spcPct val="0"/>
            </a:spcBef>
            <a:spcAft>
              <a:spcPct val="35000"/>
            </a:spcAft>
          </a:pPr>
          <a:r>
            <a:rPr lang="es-MX" sz="1600" kern="1200" dirty="0" smtClean="0">
              <a:solidFill>
                <a:schemeClr val="tx2">
                  <a:lumMod val="90000"/>
                  <a:lumOff val="10000"/>
                </a:schemeClr>
              </a:solidFill>
            </a:rPr>
            <a:t>Dispositivo 33.</a:t>
          </a:r>
          <a:endParaRPr lang="es-MX" sz="1600" kern="1200" dirty="0"/>
        </a:p>
      </dsp:txBody>
      <dsp:txXfrm>
        <a:off x="2780746" y="-499281"/>
        <a:ext cx="2532344" cy="1217647"/>
      </dsp:txXfrm>
    </dsp:sp>
    <dsp:sp modelId="{47BD90E8-DE92-4C67-BB93-C51F4D79F426}">
      <dsp:nvSpPr>
        <dsp:cNvPr id="0" name=""/>
        <dsp:cNvSpPr/>
      </dsp:nvSpPr>
      <dsp:spPr>
        <a:xfrm rot="3448004">
          <a:off x="4313351" y="1014010"/>
          <a:ext cx="912173"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4450277" y="1105294"/>
        <a:ext cx="638321" cy="273851"/>
      </dsp:txXfrm>
    </dsp:sp>
    <dsp:sp modelId="{06A4575B-C95C-4F4E-914C-F1D5C08A8011}">
      <dsp:nvSpPr>
        <dsp:cNvPr id="0" name=""/>
        <dsp:cNvSpPr/>
      </dsp:nvSpPr>
      <dsp:spPr>
        <a:xfrm>
          <a:off x="4102222" y="1728190"/>
          <a:ext cx="4170680" cy="347438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MX" sz="1300" kern="1200" dirty="0" smtClean="0">
              <a:solidFill>
                <a:schemeClr val="tx2">
                  <a:lumMod val="90000"/>
                  <a:lumOff val="10000"/>
                </a:schemeClr>
              </a:solidFill>
            </a:rPr>
            <a:t>Acreditar el vínculo entre la difusión de la información y la afectación del interés jurídico </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Demostrar el riesgo real, demostrable e identificable.</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Acreditar las circunstancias de modo, tiempo y lugar del daño.</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Elegir la opción de excepción al acceso a la información que menos lo restrinja, la cual será adecuada y proporcional para la protección del interés público, y deberá interferir lo menos posible en el ejercicio efectivo del derecho de acceso a la información.</a:t>
          </a:r>
          <a:endParaRPr lang="es-MX" sz="1300" kern="1200" dirty="0"/>
        </a:p>
      </dsp:txBody>
      <dsp:txXfrm>
        <a:off x="4203983" y="1829951"/>
        <a:ext cx="3967158" cy="3270858"/>
      </dsp:txXfrm>
    </dsp:sp>
    <dsp:sp modelId="{17C3FE5A-7811-4D91-84F1-5CD775CD1F53}">
      <dsp:nvSpPr>
        <dsp:cNvPr id="0" name=""/>
        <dsp:cNvSpPr/>
      </dsp:nvSpPr>
      <dsp:spPr>
        <a:xfrm rot="10816868">
          <a:off x="3552861" y="3241647"/>
          <a:ext cx="623532"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3689787" y="3332931"/>
        <a:ext cx="349680" cy="273851"/>
      </dsp:txXfrm>
    </dsp:sp>
    <dsp:sp modelId="{9CDC53C3-D19F-4096-AA06-6388E2380B1C}">
      <dsp:nvSpPr>
        <dsp:cNvPr id="0" name=""/>
        <dsp:cNvSpPr/>
      </dsp:nvSpPr>
      <dsp:spPr>
        <a:xfrm>
          <a:off x="72004" y="1800193"/>
          <a:ext cx="3508481" cy="328757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tx2">
                  <a:lumMod val="90000"/>
                  <a:lumOff val="10000"/>
                </a:schemeClr>
              </a:solidFill>
            </a:rPr>
            <a:t>Citar la fracción, causal aplicable de reserva </a:t>
          </a:r>
        </a:p>
        <a:p>
          <a:pPr lvl="0" algn="just" defTabSz="711200">
            <a:lnSpc>
              <a:spcPct val="90000"/>
            </a:lnSpc>
            <a:spcBef>
              <a:spcPct val="0"/>
            </a:spcBef>
            <a:spcAft>
              <a:spcPct val="35000"/>
            </a:spcAft>
          </a:pPr>
          <a:r>
            <a:rPr lang="es-MX" sz="1600" b="1" u="sng" kern="1200" dirty="0" smtClean="0">
              <a:solidFill>
                <a:schemeClr val="tx2">
                  <a:lumMod val="90000"/>
                  <a:lumOff val="10000"/>
                </a:schemeClr>
              </a:solidFill>
            </a:rPr>
            <a:t>Ponderación</a:t>
          </a:r>
          <a:r>
            <a:rPr lang="es-MX" sz="1600" kern="1200" dirty="0" smtClean="0">
              <a:solidFill>
                <a:schemeClr val="tx2">
                  <a:lumMod val="90000"/>
                  <a:lumOff val="10000"/>
                </a:schemeClr>
              </a:solidFill>
            </a:rPr>
            <a:t> los intereses en conflicto</a:t>
          </a:r>
        </a:p>
        <a:p>
          <a:pPr lvl="0" algn="just" defTabSz="711200">
            <a:lnSpc>
              <a:spcPct val="90000"/>
            </a:lnSpc>
            <a:spcBef>
              <a:spcPct val="0"/>
            </a:spcBef>
            <a:spcAft>
              <a:spcPct val="35000"/>
            </a:spcAft>
          </a:pPr>
          <a:r>
            <a:rPr lang="es-MX" sz="1600" kern="1200" dirty="0" smtClean="0">
              <a:solidFill>
                <a:schemeClr val="tx2">
                  <a:lumMod val="90000"/>
                  <a:lumOff val="10000"/>
                </a:schemeClr>
              </a:solidFill>
            </a:rPr>
            <a:t>Demostrar cual es el perjuicio </a:t>
          </a:r>
        </a:p>
        <a:p>
          <a:pPr lvl="0" algn="just" defTabSz="711200">
            <a:lnSpc>
              <a:spcPct val="90000"/>
            </a:lnSpc>
            <a:spcBef>
              <a:spcPct val="0"/>
            </a:spcBef>
            <a:spcAft>
              <a:spcPct val="35000"/>
            </a:spcAft>
          </a:pPr>
          <a:r>
            <a:rPr lang="es-MX" sz="1600" kern="1200" dirty="0" smtClean="0">
              <a:solidFill>
                <a:schemeClr val="tx2">
                  <a:lumMod val="90000"/>
                  <a:lumOff val="10000"/>
                </a:schemeClr>
              </a:solidFill>
            </a:rPr>
            <a:t>Acreditar que rebasa el interés público protegido por la reserva</a:t>
          </a:r>
        </a:p>
      </dsp:txBody>
      <dsp:txXfrm>
        <a:off x="168294" y="1896483"/>
        <a:ext cx="3315901" cy="3094994"/>
      </dsp:txXfrm>
    </dsp:sp>
    <dsp:sp modelId="{9B20B087-F09B-46F9-867E-2B394674C549}">
      <dsp:nvSpPr>
        <dsp:cNvPr id="0" name=""/>
        <dsp:cNvSpPr/>
      </dsp:nvSpPr>
      <dsp:spPr>
        <a:xfrm rot="18219772">
          <a:off x="2760017" y="1050011"/>
          <a:ext cx="1017164"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2896943" y="1141295"/>
        <a:ext cx="743312" cy="27385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BFBE-3F95-4A9F-BC3E-5C432FA2971D}">
      <dsp:nvSpPr>
        <dsp:cNvPr id="0" name=""/>
        <dsp:cNvSpPr/>
      </dsp:nvSpPr>
      <dsp:spPr>
        <a:xfrm rot="16200000">
          <a:off x="-712110" y="712110"/>
          <a:ext cx="5272360" cy="3848138"/>
        </a:xfrm>
        <a:prstGeom prst="flowChartManualOperati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Se deben aplicar de manera restrictiva y limitada, las excepciones al DAI</a:t>
          </a:r>
        </a:p>
        <a:p>
          <a:pPr lvl="0" algn="ctr" defTabSz="666750">
            <a:lnSpc>
              <a:spcPct val="90000"/>
            </a:lnSpc>
            <a:spcBef>
              <a:spcPct val="0"/>
            </a:spcBef>
            <a:spcAft>
              <a:spcPct val="35000"/>
            </a:spcAft>
          </a:pPr>
          <a:endParaRPr lang="es-MX" sz="1500" kern="1200" dirty="0" smtClean="0">
            <a:solidFill>
              <a:schemeClr val="tx2">
                <a:lumMod val="90000"/>
                <a:lumOff val="10000"/>
              </a:schemeClr>
            </a:solidFill>
          </a:endParaRPr>
        </a:p>
        <a:p>
          <a:pPr lvl="0" algn="ctr" defTabSz="666750">
            <a:lnSpc>
              <a:spcPct val="90000"/>
            </a:lnSpc>
            <a:spcBef>
              <a:spcPct val="0"/>
            </a:spcBef>
            <a:spcAft>
              <a:spcPct val="35000"/>
            </a:spcAft>
          </a:pPr>
          <a:r>
            <a:rPr lang="es-MX" sz="1500" kern="1200" dirty="0" smtClean="0">
              <a:solidFill>
                <a:schemeClr val="tx2">
                  <a:lumMod val="90000"/>
                  <a:lumOff val="10000"/>
                </a:schemeClr>
              </a:solidFill>
            </a:rPr>
            <a:t>La información se clasifica  en el momento en que se recibe una solicitud, se determine mediante resolución de autoridad competente, o se generen versiones públicas.</a:t>
          </a:r>
        </a:p>
        <a:p>
          <a:pPr lvl="0" algn="ctr" defTabSz="666750">
            <a:lnSpc>
              <a:spcPct val="90000"/>
            </a:lnSpc>
            <a:spcBef>
              <a:spcPct val="0"/>
            </a:spcBef>
            <a:spcAft>
              <a:spcPct val="35000"/>
            </a:spcAft>
          </a:pPr>
          <a:r>
            <a:rPr lang="es-MX" sz="1500" kern="1200" dirty="0" smtClean="0">
              <a:solidFill>
                <a:schemeClr val="tx2">
                  <a:lumMod val="90000"/>
                  <a:lumOff val="10000"/>
                </a:schemeClr>
              </a:solidFill>
            </a:rPr>
            <a:t> </a:t>
          </a:r>
        </a:p>
        <a:p>
          <a:pPr lvl="0" algn="ctr" defTabSz="666750">
            <a:lnSpc>
              <a:spcPct val="90000"/>
            </a:lnSpc>
            <a:spcBef>
              <a:spcPct val="0"/>
            </a:spcBef>
            <a:spcAft>
              <a:spcPct val="35000"/>
            </a:spcAft>
          </a:pPr>
          <a:r>
            <a:rPr lang="es-MX" sz="1500" kern="1200" dirty="0" smtClean="0">
              <a:solidFill>
                <a:schemeClr val="tx2">
                  <a:lumMod val="90000"/>
                  <a:lumOff val="10000"/>
                </a:schemeClr>
              </a:solidFill>
            </a:rPr>
            <a:t>No se pueden clasificar documentos antes que se genere la información</a:t>
          </a:r>
          <a:endParaRPr lang="es-MX" sz="1500" kern="1200" dirty="0">
            <a:solidFill>
              <a:schemeClr val="tx2">
                <a:lumMod val="90000"/>
                <a:lumOff val="10000"/>
              </a:schemeClr>
            </a:solidFill>
          </a:endParaRPr>
        </a:p>
      </dsp:txBody>
      <dsp:txXfrm rot="5400000">
        <a:off x="1" y="1054471"/>
        <a:ext cx="3848138" cy="3163416"/>
      </dsp:txXfrm>
    </dsp:sp>
    <dsp:sp modelId="{A99524FE-C1F6-4A91-B7D8-8FD04A4BAC7D}">
      <dsp:nvSpPr>
        <dsp:cNvPr id="0" name=""/>
        <dsp:cNvSpPr/>
      </dsp:nvSpPr>
      <dsp:spPr>
        <a:xfrm rot="16200000">
          <a:off x="3428638" y="712110"/>
          <a:ext cx="5272360" cy="3848138"/>
        </a:xfrm>
        <a:prstGeom prst="flowChartManualOperati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Como requisito, la fundamentación y motivación, debe demostrar que la divulgación de la información representa </a:t>
          </a:r>
          <a:r>
            <a:rPr lang="es-MX" sz="1400" b="1" u="sng" kern="1200" dirty="0" smtClean="0">
              <a:solidFill>
                <a:schemeClr val="tx2">
                  <a:lumMod val="90000"/>
                  <a:lumOff val="10000"/>
                </a:schemeClr>
              </a:solidFill>
            </a:rPr>
            <a:t>un riesgo real, demostrable e identificable </a:t>
          </a:r>
          <a:r>
            <a:rPr lang="es-MX" sz="1400" kern="1200" dirty="0" smtClean="0">
              <a:solidFill>
                <a:schemeClr val="tx2">
                  <a:lumMod val="90000"/>
                  <a:lumOff val="10000"/>
                </a:schemeClr>
              </a:solidFill>
            </a:rPr>
            <a:t>de perjuicio significativo al interés público. </a:t>
          </a:r>
        </a:p>
        <a:p>
          <a:pPr lvl="0" algn="ctr" defTabSz="622300">
            <a:lnSpc>
              <a:spcPct val="90000"/>
            </a:lnSpc>
            <a:spcBef>
              <a:spcPct val="0"/>
            </a:spcBef>
            <a:spcAft>
              <a:spcPct val="35000"/>
            </a:spcAft>
          </a:pPr>
          <a:r>
            <a:rPr lang="es-MX" sz="1400" kern="1200" dirty="0" smtClean="0">
              <a:solidFill>
                <a:schemeClr val="tx2">
                  <a:lumMod val="90000"/>
                  <a:lumOff val="10000"/>
                </a:schemeClr>
              </a:solidFill>
            </a:rPr>
            <a:t>Que el riesgo de perjuicio que supondría la divulgación, supere el interés público general de que se difunda.</a:t>
          </a:r>
        </a:p>
        <a:p>
          <a:pPr lvl="0" algn="ctr" defTabSz="622300">
            <a:lnSpc>
              <a:spcPct val="90000"/>
            </a:lnSpc>
            <a:spcBef>
              <a:spcPct val="0"/>
            </a:spcBef>
            <a:spcAft>
              <a:spcPct val="35000"/>
            </a:spcAft>
          </a:pPr>
          <a:r>
            <a:rPr lang="es-MX" sz="1400" kern="1200" dirty="0" smtClean="0">
              <a:solidFill>
                <a:schemeClr val="tx2">
                  <a:lumMod val="90000"/>
                  <a:lumOff val="10000"/>
                </a:schemeClr>
              </a:solidFill>
            </a:rPr>
            <a:t>Que la limitación se adecue al </a:t>
          </a:r>
          <a:r>
            <a:rPr lang="es-MX" sz="1400" b="1" u="sng" kern="1200" dirty="0" smtClean="0">
              <a:solidFill>
                <a:schemeClr val="tx2">
                  <a:lumMod val="90000"/>
                  <a:lumOff val="10000"/>
                </a:schemeClr>
              </a:solidFill>
            </a:rPr>
            <a:t>principio de proporcionalidad </a:t>
          </a:r>
          <a:r>
            <a:rPr lang="es-MX" sz="1400" kern="1200" dirty="0" smtClean="0">
              <a:solidFill>
                <a:schemeClr val="tx2">
                  <a:lumMod val="90000"/>
                  <a:lumOff val="10000"/>
                </a:schemeClr>
              </a:solidFill>
            </a:rPr>
            <a:t>y represente el </a:t>
          </a:r>
          <a:r>
            <a:rPr lang="es-MX" sz="1400" b="1" u="sng" kern="1200" dirty="0" smtClean="0">
              <a:solidFill>
                <a:schemeClr val="tx2">
                  <a:lumMod val="90000"/>
                  <a:lumOff val="10000"/>
                </a:schemeClr>
              </a:solidFill>
            </a:rPr>
            <a:t>medio menos restrictivo</a:t>
          </a:r>
          <a:r>
            <a:rPr lang="es-MX" sz="1400" kern="1200" dirty="0" smtClean="0">
              <a:solidFill>
                <a:schemeClr val="tx2">
                  <a:lumMod val="90000"/>
                  <a:lumOff val="10000"/>
                </a:schemeClr>
              </a:solidFill>
            </a:rPr>
            <a:t> disponible para evitar el perjuicio.</a:t>
          </a:r>
          <a:endParaRPr lang="es-MX" sz="1400" kern="1200" dirty="0">
            <a:solidFill>
              <a:schemeClr val="tx2">
                <a:lumMod val="90000"/>
                <a:lumOff val="10000"/>
              </a:schemeClr>
            </a:solidFill>
          </a:endParaRPr>
        </a:p>
      </dsp:txBody>
      <dsp:txXfrm rot="5400000">
        <a:off x="4140749" y="1054471"/>
        <a:ext cx="3848138" cy="316341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153A-3049-4CFF-AF7F-E8AFFA828ED7}">
      <dsp:nvSpPr>
        <dsp:cNvPr id="0" name=""/>
        <dsp:cNvSpPr/>
      </dsp:nvSpPr>
      <dsp:spPr>
        <a:xfrm>
          <a:off x="5973" y="498059"/>
          <a:ext cx="2013903" cy="346837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La clasificación de la información es responsabilidad de los titulares de las áreas de los SO. (Art. 55)</a:t>
          </a:r>
          <a:endParaRPr lang="es-MX" sz="1200" kern="1200" dirty="0">
            <a:solidFill>
              <a:schemeClr val="tx2">
                <a:lumMod val="90000"/>
                <a:lumOff val="10000"/>
              </a:schemeClr>
            </a:solidFill>
          </a:endParaRPr>
        </a:p>
      </dsp:txBody>
      <dsp:txXfrm>
        <a:off x="64958" y="557044"/>
        <a:ext cx="1895933" cy="3350407"/>
      </dsp:txXfrm>
    </dsp:sp>
    <dsp:sp modelId="{B5408B2D-50E2-4A2F-9010-38E10BFC84B9}">
      <dsp:nvSpPr>
        <dsp:cNvPr id="0" name=""/>
        <dsp:cNvSpPr/>
      </dsp:nvSpPr>
      <dsp:spPr>
        <a:xfrm>
          <a:off x="2221267" y="1982523"/>
          <a:ext cx="426947" cy="499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dirty="0"/>
        </a:p>
      </dsp:txBody>
      <dsp:txXfrm>
        <a:off x="2221267" y="2082413"/>
        <a:ext cx="298863" cy="299668"/>
      </dsp:txXfrm>
    </dsp:sp>
    <dsp:sp modelId="{F3CB452F-83DC-40C4-80F3-437193D9EA82}">
      <dsp:nvSpPr>
        <dsp:cNvPr id="0" name=""/>
        <dsp:cNvSpPr/>
      </dsp:nvSpPr>
      <dsp:spPr>
        <a:xfrm>
          <a:off x="2825438" y="0"/>
          <a:ext cx="2013903" cy="446449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Los documentos reservados se vuelven públicos cuando se extingan las causas, expire el plazo, exista resolución de autoridad competente, el Comité considere pertinente la desclasificación. (Art. </a:t>
          </a:r>
          <a:r>
            <a:rPr lang="es-MX" sz="1200" kern="1200" smtClean="0">
              <a:solidFill>
                <a:schemeClr val="tx2">
                  <a:lumMod val="90000"/>
                  <a:lumOff val="10000"/>
                </a:schemeClr>
              </a:solidFill>
            </a:rPr>
            <a:t>56) </a:t>
          </a:r>
          <a:endParaRPr lang="es-MX" sz="1200" kern="1200" dirty="0">
            <a:solidFill>
              <a:schemeClr val="tx2">
                <a:lumMod val="90000"/>
                <a:lumOff val="10000"/>
              </a:schemeClr>
            </a:solidFill>
          </a:endParaRPr>
        </a:p>
      </dsp:txBody>
      <dsp:txXfrm>
        <a:off x="2884423" y="58985"/>
        <a:ext cx="1895933" cy="4346526"/>
      </dsp:txXfrm>
    </dsp:sp>
    <dsp:sp modelId="{8AA879F5-3DD1-4FB6-8935-041913237F45}">
      <dsp:nvSpPr>
        <dsp:cNvPr id="0" name=""/>
        <dsp:cNvSpPr/>
      </dsp:nvSpPr>
      <dsp:spPr>
        <a:xfrm>
          <a:off x="5040732" y="1982523"/>
          <a:ext cx="426947" cy="499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dirty="0"/>
        </a:p>
      </dsp:txBody>
      <dsp:txXfrm>
        <a:off x="5040732" y="2082413"/>
        <a:ext cx="298863" cy="299668"/>
      </dsp:txXfrm>
    </dsp:sp>
    <dsp:sp modelId="{3F3F3A2E-01C8-4104-A482-509F17CDDB45}">
      <dsp:nvSpPr>
        <dsp:cNvPr id="0" name=""/>
        <dsp:cNvSpPr/>
      </dsp:nvSpPr>
      <dsp:spPr>
        <a:xfrm>
          <a:off x="5644903" y="-466618"/>
          <a:ext cx="2197994" cy="53977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Cuando expire el plazo y se trate de información que  pueda ocasionar la destrucción o inhabilitación de la infraestructura de carácter estratégico para la provisión de bienes o servicios públicos, y que a juicio de un sujeto obligado sea necesario ampliar nuevamente el periodo de reserva de la información, el Comité respectivo deberá hacer la solicitud correspondiente al Instituto, debidamente fundada y motivada, aplicando la prueba de daño y señalando el plazo de reserva, por lo menos con tres meses de anticipación al vencimiento del periodo.</a:t>
          </a:r>
          <a:endParaRPr lang="es-MX" sz="1200" kern="1200" dirty="0">
            <a:solidFill>
              <a:schemeClr val="tx2">
                <a:lumMod val="90000"/>
                <a:lumOff val="10000"/>
              </a:schemeClr>
            </a:solidFill>
          </a:endParaRPr>
        </a:p>
      </dsp:txBody>
      <dsp:txXfrm>
        <a:off x="5709280" y="-402241"/>
        <a:ext cx="2069240" cy="5268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D6DD7-3229-4667-B33B-5FDD062E0041}">
      <dsp:nvSpPr>
        <dsp:cNvPr id="0" name=""/>
        <dsp:cNvSpPr/>
      </dsp:nvSpPr>
      <dsp:spPr>
        <a:xfrm>
          <a:off x="0" y="669861"/>
          <a:ext cx="7956376" cy="4972734"/>
        </a:xfrm>
        <a:prstGeom prst="swooshArrow">
          <a:avLst>
            <a:gd name="adj1" fmla="val 25000"/>
            <a:gd name="adj2" fmla="val 25000"/>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1"/>
          <a:tileRect/>
        </a:gradFill>
        <a:ln>
          <a:noFill/>
        </a:ln>
        <a:effectLst/>
      </dsp:spPr>
      <dsp:style>
        <a:lnRef idx="0">
          <a:scrgbClr r="0" g="0" b="0"/>
        </a:lnRef>
        <a:fillRef idx="1">
          <a:scrgbClr r="0" g="0" b="0"/>
        </a:fillRef>
        <a:effectRef idx="0">
          <a:scrgbClr r="0" g="0" b="0"/>
        </a:effectRef>
        <a:fontRef idx="minor"/>
      </dsp:style>
    </dsp:sp>
    <dsp:sp modelId="{728E5761-2993-4FBB-9003-EB9B1D47A6C8}">
      <dsp:nvSpPr>
        <dsp:cNvPr id="0" name=""/>
        <dsp:cNvSpPr/>
      </dsp:nvSpPr>
      <dsp:spPr>
        <a:xfrm>
          <a:off x="783703" y="3670608"/>
          <a:ext cx="182996" cy="182996"/>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EFE491D-DF4A-4FAD-A11F-489B1CA0ACAF}">
      <dsp:nvSpPr>
        <dsp:cNvPr id="0" name=""/>
        <dsp:cNvSpPr/>
      </dsp:nvSpPr>
      <dsp:spPr>
        <a:xfrm>
          <a:off x="329606" y="3019358"/>
          <a:ext cx="1642016" cy="266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66" tIns="0" rIns="0" bIns="0" numCol="1" spcCol="1270" anchor="t" anchorCtr="0">
          <a:noAutofit/>
        </a:bodyPr>
        <a:lstStyle/>
        <a:p>
          <a:pPr lvl="0" algn="just" defTabSz="889000">
            <a:lnSpc>
              <a:spcPct val="90000"/>
            </a:lnSpc>
            <a:spcBef>
              <a:spcPct val="0"/>
            </a:spcBef>
            <a:spcAft>
              <a:spcPct val="35000"/>
            </a:spcAft>
          </a:pPr>
          <a:r>
            <a:rPr lang="es-MX" sz="2000" b="1" kern="1200" dirty="0" smtClean="0">
              <a:solidFill>
                <a:srgbClr val="2F2B20">
                  <a:hueOff val="0"/>
                  <a:satOff val="0"/>
                  <a:lumOff val="0"/>
                  <a:alphaOff val="0"/>
                </a:srgbClr>
              </a:solidFill>
              <a:effectLst/>
              <a:latin typeface="Calibri"/>
              <a:ea typeface="+mn-ea"/>
              <a:cs typeface="+mn-cs"/>
            </a:rPr>
            <a:t>1977</a:t>
          </a:r>
        </a:p>
        <a:p>
          <a:pPr lvl="0" algn="l" defTabSz="889000">
            <a:lnSpc>
              <a:spcPct val="90000"/>
            </a:lnSpc>
            <a:spcBef>
              <a:spcPct val="0"/>
            </a:spcBef>
            <a:spcAft>
              <a:spcPct val="35000"/>
            </a:spcAft>
          </a:pPr>
          <a:r>
            <a:rPr lang="es-MX" sz="1800" b="1" kern="1200" dirty="0" smtClean="0">
              <a:solidFill>
                <a:srgbClr val="2F2B20">
                  <a:hueOff val="0"/>
                  <a:satOff val="0"/>
                  <a:lumOff val="0"/>
                  <a:alphaOff val="0"/>
                </a:srgbClr>
              </a:solidFill>
              <a:latin typeface="Calibri"/>
              <a:ea typeface="+mn-ea"/>
              <a:cs typeface="+mn-cs"/>
            </a:rPr>
            <a:t>Artículo 6º </a:t>
          </a:r>
          <a:r>
            <a:rPr lang="es-MX" sz="1800" b="0" kern="1200" dirty="0" smtClean="0">
              <a:solidFill>
                <a:srgbClr val="2F2B20">
                  <a:hueOff val="0"/>
                  <a:satOff val="0"/>
                  <a:lumOff val="0"/>
                  <a:alphaOff val="0"/>
                </a:srgbClr>
              </a:solidFill>
              <a:latin typeface="Calibri"/>
              <a:ea typeface="+mn-ea"/>
              <a:cs typeface="+mn-cs"/>
            </a:rPr>
            <a:t>Constitucional. …</a:t>
          </a:r>
          <a:r>
            <a:rPr lang="es-MX" sz="1800" b="0" i="1" kern="1200" dirty="0" smtClean="0">
              <a:solidFill>
                <a:srgbClr val="2F2B20">
                  <a:hueOff val="0"/>
                  <a:satOff val="0"/>
                  <a:lumOff val="0"/>
                  <a:alphaOff val="0"/>
                </a:srgbClr>
              </a:solidFill>
              <a:latin typeface="Calibri"/>
              <a:ea typeface="+mn-ea"/>
              <a:cs typeface="+mn-cs"/>
            </a:rPr>
            <a:t>El derecho a la información será garantizado por el Estado</a:t>
          </a:r>
          <a:endParaRPr lang="es-ES" sz="1800" kern="1200" dirty="0">
            <a:solidFill>
              <a:srgbClr val="2F2B20">
                <a:hueOff val="0"/>
                <a:satOff val="0"/>
                <a:lumOff val="0"/>
                <a:alphaOff val="0"/>
              </a:srgbClr>
            </a:solidFill>
            <a:latin typeface="Calibri"/>
            <a:ea typeface="+mn-ea"/>
            <a:cs typeface="+mn-cs"/>
          </a:endParaRPr>
        </a:p>
      </dsp:txBody>
      <dsp:txXfrm>
        <a:off x="329606" y="3019358"/>
        <a:ext cx="1642016" cy="2669006"/>
      </dsp:txXfrm>
    </dsp:sp>
    <dsp:sp modelId="{07B12F0B-7408-4A1E-ACF6-1443BE2267D0}">
      <dsp:nvSpPr>
        <dsp:cNvPr id="0" name=""/>
        <dsp:cNvSpPr/>
      </dsp:nvSpPr>
      <dsp:spPr>
        <a:xfrm>
          <a:off x="1774271" y="2718826"/>
          <a:ext cx="286429" cy="286429"/>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84644D4-F4F4-49C9-BC32-3DAFD990DF18}">
      <dsp:nvSpPr>
        <dsp:cNvPr id="0" name=""/>
        <dsp:cNvSpPr/>
      </dsp:nvSpPr>
      <dsp:spPr>
        <a:xfrm>
          <a:off x="1917486" y="2655788"/>
          <a:ext cx="1320758" cy="249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3" tIns="0" rIns="0" bIns="0" numCol="1" spcCol="1270" anchor="t" anchorCtr="0">
          <a:noAutofit/>
        </a:bodyPr>
        <a:lstStyle/>
        <a:p>
          <a:pPr lvl="0" algn="l" defTabSz="889000">
            <a:lnSpc>
              <a:spcPct val="90000"/>
            </a:lnSpc>
            <a:spcBef>
              <a:spcPct val="0"/>
            </a:spcBef>
            <a:spcAft>
              <a:spcPct val="35000"/>
            </a:spcAft>
          </a:pPr>
          <a:r>
            <a:rPr lang="es-MX" sz="2000" b="1" kern="1200" dirty="0" smtClean="0">
              <a:solidFill>
                <a:srgbClr val="2F2B20">
                  <a:hueOff val="0"/>
                  <a:satOff val="0"/>
                  <a:lumOff val="0"/>
                  <a:alphaOff val="0"/>
                </a:srgbClr>
              </a:solidFill>
              <a:latin typeface="Calibri"/>
              <a:ea typeface="+mn-ea"/>
              <a:cs typeface="+mn-cs"/>
            </a:rPr>
            <a:t>2000</a:t>
          </a:r>
          <a:endParaRPr lang="es-MX" sz="2000" b="0" kern="1200" dirty="0" smtClean="0">
            <a:solidFill>
              <a:srgbClr val="2F2B20">
                <a:hueOff val="0"/>
                <a:satOff val="0"/>
                <a:lumOff val="0"/>
                <a:alphaOff val="0"/>
              </a:srgbClr>
            </a:solidFill>
            <a:latin typeface="Calibri"/>
            <a:ea typeface="+mn-ea"/>
            <a:cs typeface="+mn-cs"/>
          </a:endParaRPr>
        </a:p>
        <a:p>
          <a:pPr lvl="0" algn="l" defTabSz="889000">
            <a:lnSpc>
              <a:spcPct val="90000"/>
            </a:lnSpc>
            <a:spcBef>
              <a:spcPct val="0"/>
            </a:spcBef>
            <a:spcAft>
              <a:spcPct val="35000"/>
            </a:spcAft>
          </a:pPr>
          <a:r>
            <a:rPr lang="es-MX" sz="1800" b="0" kern="1200" dirty="0" smtClean="0">
              <a:solidFill>
                <a:srgbClr val="2F2B20">
                  <a:hueOff val="0"/>
                  <a:satOff val="0"/>
                  <a:lumOff val="0"/>
                  <a:alphaOff val="0"/>
                </a:srgbClr>
              </a:solidFill>
              <a:latin typeface="Calibri"/>
              <a:ea typeface="+mn-ea"/>
              <a:cs typeface="+mn-cs"/>
            </a:rPr>
            <a:t>La SCJN reconoce el Derecho de Acceso a la Información como una garantía individual</a:t>
          </a:r>
          <a:endParaRPr lang="es-ES" sz="1800" kern="1200" dirty="0">
            <a:solidFill>
              <a:srgbClr val="2F2B20">
                <a:hueOff val="0"/>
                <a:satOff val="0"/>
                <a:lumOff val="0"/>
                <a:alphaOff val="0"/>
              </a:srgbClr>
            </a:solidFill>
            <a:latin typeface="Calibri"/>
            <a:ea typeface="+mn-ea"/>
            <a:cs typeface="+mn-cs"/>
          </a:endParaRPr>
        </a:p>
      </dsp:txBody>
      <dsp:txXfrm>
        <a:off x="1917486" y="2655788"/>
        <a:ext cx="1320758" cy="2496082"/>
      </dsp:txXfrm>
    </dsp:sp>
    <dsp:sp modelId="{ED854F2F-C069-4279-A73B-7B5725C67571}">
      <dsp:nvSpPr>
        <dsp:cNvPr id="0" name=""/>
        <dsp:cNvSpPr/>
      </dsp:nvSpPr>
      <dsp:spPr>
        <a:xfrm>
          <a:off x="3047292" y="1959987"/>
          <a:ext cx="381906" cy="381906"/>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0282555-1BB9-4406-931F-83BD3394CE31}">
      <dsp:nvSpPr>
        <dsp:cNvPr id="0" name=""/>
        <dsp:cNvSpPr/>
      </dsp:nvSpPr>
      <dsp:spPr>
        <a:xfrm>
          <a:off x="3238245" y="2150940"/>
          <a:ext cx="1535580" cy="279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64" tIns="0" rIns="0" bIns="0" numCol="1" spcCol="1270" anchor="t" anchorCtr="0">
          <a:noAutofit/>
        </a:bodyPr>
        <a:lstStyle/>
        <a:p>
          <a:pPr lvl="0" algn="l" defTabSz="889000">
            <a:lnSpc>
              <a:spcPct val="90000"/>
            </a:lnSpc>
            <a:spcBef>
              <a:spcPct val="0"/>
            </a:spcBef>
            <a:spcAft>
              <a:spcPct val="35000"/>
            </a:spcAft>
          </a:pPr>
          <a:r>
            <a:rPr lang="es-MX" sz="2000" b="1" kern="1200" dirty="0" smtClean="0">
              <a:solidFill>
                <a:srgbClr val="2F2B20">
                  <a:hueOff val="0"/>
                  <a:satOff val="0"/>
                  <a:lumOff val="0"/>
                  <a:alphaOff val="0"/>
                </a:srgbClr>
              </a:solidFill>
              <a:latin typeface="Calibri"/>
              <a:ea typeface="+mn-ea"/>
              <a:cs typeface="+mn-cs"/>
            </a:rPr>
            <a:t>2002</a:t>
          </a:r>
        </a:p>
        <a:p>
          <a:pPr lvl="0" algn="l" defTabSz="889000">
            <a:lnSpc>
              <a:spcPct val="90000"/>
            </a:lnSpc>
            <a:spcBef>
              <a:spcPct val="0"/>
            </a:spcBef>
            <a:spcAft>
              <a:spcPct val="35000"/>
            </a:spcAft>
          </a:pPr>
          <a:r>
            <a:rPr lang="es-MX" sz="1800" b="0" kern="1200" dirty="0" smtClean="0">
              <a:solidFill>
                <a:srgbClr val="2F2B20">
                  <a:hueOff val="0"/>
                  <a:satOff val="0"/>
                  <a:lumOff val="0"/>
                  <a:alphaOff val="0"/>
                </a:srgbClr>
              </a:solidFill>
              <a:latin typeface="Calibri"/>
              <a:ea typeface="+mn-ea"/>
              <a:cs typeface="+mn-cs"/>
            </a:rPr>
            <a:t>11 de junio de 2002, se publica en el DOF la LFTAIPG (Grupo Oaxaca)</a:t>
          </a:r>
          <a:endParaRPr lang="es-ES" sz="1800" kern="1200" dirty="0">
            <a:solidFill>
              <a:srgbClr val="2F2B20">
                <a:hueOff val="0"/>
                <a:satOff val="0"/>
                <a:lumOff val="0"/>
                <a:alphaOff val="0"/>
              </a:srgbClr>
            </a:solidFill>
            <a:latin typeface="Calibri"/>
            <a:ea typeface="+mn-ea"/>
            <a:cs typeface="+mn-cs"/>
          </a:endParaRPr>
        </a:p>
      </dsp:txBody>
      <dsp:txXfrm>
        <a:off x="3238245" y="2150940"/>
        <a:ext cx="1535580" cy="2794677"/>
      </dsp:txXfrm>
    </dsp:sp>
    <dsp:sp modelId="{BAB94160-B5AB-4973-981A-35C7AB451F72}">
      <dsp:nvSpPr>
        <dsp:cNvPr id="0" name=""/>
        <dsp:cNvSpPr/>
      </dsp:nvSpPr>
      <dsp:spPr>
        <a:xfrm>
          <a:off x="4527177" y="1367237"/>
          <a:ext cx="493295" cy="493295"/>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E863043-7E9C-4E3A-83D6-2FC4681E5415}">
      <dsp:nvSpPr>
        <dsp:cNvPr id="0" name=""/>
        <dsp:cNvSpPr/>
      </dsp:nvSpPr>
      <dsp:spPr>
        <a:xfrm>
          <a:off x="4773825" y="1613885"/>
          <a:ext cx="1591275" cy="333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387" tIns="0" rIns="0" bIns="0" numCol="1" spcCol="1270" anchor="t" anchorCtr="0">
          <a:noAutofit/>
        </a:bodyPr>
        <a:lstStyle/>
        <a:p>
          <a:pPr lvl="0" algn="l" defTabSz="889000">
            <a:lnSpc>
              <a:spcPct val="90000"/>
            </a:lnSpc>
            <a:spcBef>
              <a:spcPct val="0"/>
            </a:spcBef>
            <a:spcAft>
              <a:spcPct val="35000"/>
            </a:spcAft>
          </a:pPr>
          <a:r>
            <a:rPr lang="es-MX" sz="2000" b="1" kern="1200" dirty="0" smtClean="0">
              <a:solidFill>
                <a:srgbClr val="2F2B20">
                  <a:hueOff val="0"/>
                  <a:satOff val="0"/>
                  <a:lumOff val="0"/>
                  <a:alphaOff val="0"/>
                </a:srgbClr>
              </a:solidFill>
              <a:latin typeface="Calibri"/>
              <a:ea typeface="+mn-ea"/>
              <a:cs typeface="+mn-cs"/>
            </a:rPr>
            <a:t>2007</a:t>
          </a:r>
        </a:p>
        <a:p>
          <a:pPr lvl="0" algn="l" defTabSz="889000">
            <a:lnSpc>
              <a:spcPct val="90000"/>
            </a:lnSpc>
            <a:spcBef>
              <a:spcPct val="0"/>
            </a:spcBef>
            <a:spcAft>
              <a:spcPct val="35000"/>
            </a:spcAft>
          </a:pPr>
          <a:r>
            <a:rPr lang="es-MX" sz="1800" kern="1200" dirty="0" smtClean="0">
              <a:solidFill>
                <a:srgbClr val="2F2B20">
                  <a:hueOff val="0"/>
                  <a:satOff val="0"/>
                  <a:lumOff val="0"/>
                  <a:alphaOff val="0"/>
                </a:srgbClr>
              </a:solidFill>
              <a:latin typeface="Calibri"/>
              <a:ea typeface="+mn-ea"/>
              <a:cs typeface="+mn-cs"/>
            </a:rPr>
            <a:t>El 20 de julio de 2007, reforma al Artículo 6 de la CPEUM </a:t>
          </a:r>
          <a:endParaRPr lang="es-ES" sz="1800" kern="1200" dirty="0">
            <a:solidFill>
              <a:srgbClr val="2F2B20">
                <a:hueOff val="0"/>
                <a:satOff val="0"/>
                <a:lumOff val="0"/>
                <a:alphaOff val="0"/>
              </a:srgbClr>
            </a:solidFill>
            <a:latin typeface="Calibri"/>
            <a:ea typeface="+mn-ea"/>
            <a:cs typeface="+mn-cs"/>
          </a:endParaRPr>
        </a:p>
      </dsp:txBody>
      <dsp:txXfrm>
        <a:off x="4773825" y="1613885"/>
        <a:ext cx="1591275" cy="3331732"/>
      </dsp:txXfrm>
    </dsp:sp>
    <dsp:sp modelId="{1B96F810-6570-499A-B277-63E5F58FB961}">
      <dsp:nvSpPr>
        <dsp:cNvPr id="0" name=""/>
        <dsp:cNvSpPr/>
      </dsp:nvSpPr>
      <dsp:spPr>
        <a:xfrm>
          <a:off x="6050823" y="971407"/>
          <a:ext cx="628553" cy="628553"/>
        </a:xfrm>
        <a:prstGeom prst="ellipse">
          <a:avLst/>
        </a:prstGeom>
        <a:solidFill>
          <a:schemeClr val="tx2">
            <a:lumMod val="50000"/>
            <a:lumOff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CA3E101-5A8F-45B2-83BC-8ACCB9F7C282}">
      <dsp:nvSpPr>
        <dsp:cNvPr id="0" name=""/>
        <dsp:cNvSpPr/>
      </dsp:nvSpPr>
      <dsp:spPr>
        <a:xfrm>
          <a:off x="6365100" y="1317983"/>
          <a:ext cx="1591275" cy="110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058" tIns="0" rIns="0" bIns="0" numCol="1" spcCol="1270" anchor="t" anchorCtr="0">
          <a:noAutofit/>
        </a:bodyPr>
        <a:lstStyle/>
        <a:p>
          <a:pPr lvl="0" algn="l" defTabSz="889000">
            <a:lnSpc>
              <a:spcPct val="90000"/>
            </a:lnSpc>
            <a:spcBef>
              <a:spcPct val="0"/>
            </a:spcBef>
            <a:spcAft>
              <a:spcPct val="35000"/>
            </a:spcAft>
          </a:pPr>
          <a:r>
            <a:rPr lang="es-MX" sz="2000" b="1" kern="1200" dirty="0" smtClean="0">
              <a:solidFill>
                <a:srgbClr val="2F2B20">
                  <a:hueOff val="0"/>
                  <a:satOff val="0"/>
                  <a:lumOff val="0"/>
                  <a:alphaOff val="0"/>
                </a:srgbClr>
              </a:solidFill>
              <a:latin typeface="Calibri"/>
              <a:ea typeface="+mn-ea"/>
              <a:cs typeface="+mn-cs"/>
            </a:rPr>
            <a:t>2014</a:t>
          </a:r>
        </a:p>
        <a:p>
          <a:pPr lvl="0" algn="l" defTabSz="889000">
            <a:lnSpc>
              <a:spcPct val="90000"/>
            </a:lnSpc>
            <a:spcBef>
              <a:spcPct val="0"/>
            </a:spcBef>
            <a:spcAft>
              <a:spcPct val="35000"/>
            </a:spcAft>
          </a:pPr>
          <a:r>
            <a:rPr lang="es-MX" sz="1800" kern="1200" dirty="0" smtClean="0">
              <a:solidFill>
                <a:srgbClr val="2F2B20">
                  <a:hueOff val="0"/>
                  <a:satOff val="0"/>
                  <a:lumOff val="0"/>
                  <a:alphaOff val="0"/>
                </a:srgbClr>
              </a:solidFill>
              <a:latin typeface="Calibri"/>
              <a:ea typeface="+mn-ea"/>
              <a:cs typeface="+mn-cs"/>
            </a:rPr>
            <a:t>Reforma al Artículo 6 de la CPEUM</a:t>
          </a:r>
          <a:endParaRPr lang="es-ES" sz="1800" kern="1200" dirty="0">
            <a:solidFill>
              <a:srgbClr val="2F2B20">
                <a:hueOff val="0"/>
                <a:satOff val="0"/>
                <a:lumOff val="0"/>
                <a:alphaOff val="0"/>
              </a:srgbClr>
            </a:solidFill>
            <a:latin typeface="Calibri"/>
            <a:ea typeface="+mn-ea"/>
            <a:cs typeface="+mn-cs"/>
          </a:endParaRPr>
        </a:p>
      </dsp:txBody>
      <dsp:txXfrm>
        <a:off x="6365100" y="1317983"/>
        <a:ext cx="1591275" cy="110021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30EA5-CAD1-4691-9CEE-0201792A71BC}">
      <dsp:nvSpPr>
        <dsp:cNvPr id="0" name=""/>
        <dsp:cNvSpPr/>
      </dsp:nvSpPr>
      <dsp:spPr>
        <a:xfrm>
          <a:off x="2" y="0"/>
          <a:ext cx="8136899"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08E9F-B005-4819-834D-4805E23D5131}">
      <dsp:nvSpPr>
        <dsp:cNvPr id="0" name=""/>
        <dsp:cNvSpPr/>
      </dsp:nvSpPr>
      <dsp:spPr>
        <a:xfrm>
          <a:off x="1512" y="1219199"/>
          <a:ext cx="155968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5 años</a:t>
          </a:r>
          <a:endParaRPr lang="es-MX" sz="1600" kern="1200" dirty="0"/>
        </a:p>
      </dsp:txBody>
      <dsp:txXfrm>
        <a:off x="77650" y="1295337"/>
        <a:ext cx="1407413" cy="1473324"/>
      </dsp:txXfrm>
    </dsp:sp>
    <dsp:sp modelId="{0437FBC4-D18F-4364-8AEA-29C3121E17D5}">
      <dsp:nvSpPr>
        <dsp:cNvPr id="0" name=""/>
        <dsp:cNvSpPr/>
      </dsp:nvSpPr>
      <dsp:spPr>
        <a:xfrm>
          <a:off x="1788065" y="1219199"/>
          <a:ext cx="1811407"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Excepcionalmente 5 años más, con autorización de su Comité</a:t>
          </a:r>
          <a:endParaRPr lang="es-MX" sz="1600" kern="1200" dirty="0"/>
        </a:p>
      </dsp:txBody>
      <dsp:txXfrm>
        <a:off x="1867420" y="1298554"/>
        <a:ext cx="1652697" cy="1466890"/>
      </dsp:txXfrm>
    </dsp:sp>
    <dsp:sp modelId="{C97E21D5-C40D-43CA-AC0A-AFB1A3C91B0D}">
      <dsp:nvSpPr>
        <dsp:cNvPr id="0" name=""/>
        <dsp:cNvSpPr/>
      </dsp:nvSpPr>
      <dsp:spPr>
        <a:xfrm>
          <a:off x="3826337" y="1219199"/>
          <a:ext cx="2522500"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Siempre y cuando se justifiquen que subsisten las causas que dieron origen a su clasificación</a:t>
          </a:r>
          <a:endParaRPr lang="es-MX" sz="1600" kern="1200" dirty="0"/>
        </a:p>
      </dsp:txBody>
      <dsp:txXfrm>
        <a:off x="3905692" y="1298554"/>
        <a:ext cx="2363790" cy="1466890"/>
      </dsp:txXfrm>
    </dsp:sp>
    <dsp:sp modelId="{C2456500-BA2E-483F-84AA-D250FAABD01D}">
      <dsp:nvSpPr>
        <dsp:cNvPr id="0" name=""/>
        <dsp:cNvSpPr/>
      </dsp:nvSpPr>
      <dsp:spPr>
        <a:xfrm>
          <a:off x="6575701" y="1219199"/>
          <a:ext cx="155968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debe aplicar la prueba de daño</a:t>
          </a:r>
          <a:endParaRPr lang="es-MX" sz="1600" kern="1200" dirty="0"/>
        </a:p>
      </dsp:txBody>
      <dsp:txXfrm>
        <a:off x="6651839" y="1295337"/>
        <a:ext cx="1407413" cy="147332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F4CD-5210-4CFC-A528-997A83B104C6}">
      <dsp:nvSpPr>
        <dsp:cNvPr id="0" name=""/>
        <dsp:cNvSpPr/>
      </dsp:nvSpPr>
      <dsp:spPr>
        <a:xfrm rot="5400000">
          <a:off x="-445325" y="447570"/>
          <a:ext cx="2968838" cy="2078186"/>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a:solidFill>
                <a:schemeClr val="tx2">
                  <a:lumMod val="90000"/>
                  <a:lumOff val="10000"/>
                </a:schemeClr>
              </a:solidFill>
            </a:rPr>
            <a:t>Fracción II</a:t>
          </a:r>
        </a:p>
      </dsp:txBody>
      <dsp:txXfrm rot="-5400000">
        <a:off x="1" y="1041337"/>
        <a:ext cx="2078186" cy="890652"/>
      </dsp:txXfrm>
    </dsp:sp>
    <dsp:sp modelId="{69044B30-DD71-4698-A2EA-048CEE691788}">
      <dsp:nvSpPr>
        <dsp:cNvPr id="0" name=""/>
        <dsp:cNvSpPr/>
      </dsp:nvSpPr>
      <dsp:spPr>
        <a:xfrm rot="5400000">
          <a:off x="3926648" y="-1846217"/>
          <a:ext cx="1929744" cy="562666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 </a:t>
          </a:r>
          <a:r>
            <a:rPr lang="es-MX" sz="1600" kern="1200" dirty="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p>
      </dsp:txBody>
      <dsp:txXfrm rot="-5400000">
        <a:off x="2078186" y="96447"/>
        <a:ext cx="5532467" cy="1741340"/>
      </dsp:txXfrm>
    </dsp:sp>
    <dsp:sp modelId="{AA25C568-B69E-479E-9116-B54BF3296613}">
      <dsp:nvSpPr>
        <dsp:cNvPr id="0" name=""/>
        <dsp:cNvSpPr/>
      </dsp:nvSpPr>
      <dsp:spPr>
        <a:xfrm rot="5400000">
          <a:off x="-445325" y="3135490"/>
          <a:ext cx="2968838" cy="2078186"/>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a:solidFill>
                <a:schemeClr val="tx2">
                  <a:lumMod val="90000"/>
                  <a:lumOff val="10000"/>
                </a:schemeClr>
              </a:solidFill>
            </a:rPr>
            <a:t>Fracción VIII</a:t>
          </a:r>
        </a:p>
      </dsp:txBody>
      <dsp:txXfrm rot="-5400000">
        <a:off x="1" y="3729257"/>
        <a:ext cx="2078186" cy="890652"/>
      </dsp:txXfrm>
    </dsp:sp>
    <dsp:sp modelId="{D8B5B879-11E6-480A-A924-C1D710724170}">
      <dsp:nvSpPr>
        <dsp:cNvPr id="0" name=""/>
        <dsp:cNvSpPr/>
      </dsp:nvSpPr>
      <dsp:spPr>
        <a:xfrm rot="5400000">
          <a:off x="3926648" y="841702"/>
          <a:ext cx="1929744" cy="562666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 Solicitar y autorizar la ampliación del plazo de reserva de la información a que se refiere la Ley.</a:t>
          </a:r>
        </a:p>
      </dsp:txBody>
      <dsp:txXfrm rot="-5400000">
        <a:off x="2078186" y="2784366"/>
        <a:ext cx="5532467" cy="17413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BEA1-E9B6-4046-8258-DBC766A02594}">
      <dsp:nvSpPr>
        <dsp:cNvPr id="0" name=""/>
        <dsp:cNvSpPr/>
      </dsp:nvSpPr>
      <dsp:spPr>
        <a:xfrm rot="5400000">
          <a:off x="-246870" y="2216891"/>
          <a:ext cx="1504227"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410EE-C5DF-4140-BEA1-F07F806DE2F0}">
      <dsp:nvSpPr>
        <dsp:cNvPr id="0" name=""/>
        <dsp:cNvSpPr/>
      </dsp:nvSpPr>
      <dsp:spPr>
        <a:xfrm>
          <a:off x="21667" y="1271847"/>
          <a:ext cx="2068133" cy="11090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2">
                  <a:lumMod val="10000"/>
                </a:schemeClr>
              </a:solidFill>
            </a:rPr>
            <a:t>La falta de respuesta a las solicitudes de información en los plazos</a:t>
          </a:r>
          <a:endParaRPr lang="es-MX" sz="1400" kern="1200" dirty="0">
            <a:solidFill>
              <a:schemeClr val="bg2">
                <a:lumMod val="10000"/>
              </a:schemeClr>
            </a:solidFill>
          </a:endParaRPr>
        </a:p>
      </dsp:txBody>
      <dsp:txXfrm>
        <a:off x="54150" y="1304330"/>
        <a:ext cx="2003167" cy="1044101"/>
      </dsp:txXfrm>
    </dsp:sp>
    <dsp:sp modelId="{0ED2A691-E97F-4242-945B-4A25F7A5FE6B}">
      <dsp:nvSpPr>
        <dsp:cNvPr id="0" name=""/>
        <dsp:cNvSpPr/>
      </dsp:nvSpPr>
      <dsp:spPr>
        <a:xfrm rot="5400000">
          <a:off x="-388151" y="3872336"/>
          <a:ext cx="1786789"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DD3224-7800-412A-A5E0-E41C83487EE8}">
      <dsp:nvSpPr>
        <dsp:cNvPr id="0" name=""/>
        <dsp:cNvSpPr/>
      </dsp:nvSpPr>
      <dsp:spPr>
        <a:xfrm>
          <a:off x="6898" y="2658181"/>
          <a:ext cx="2097671" cy="136287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Incumplir los plazos de atención previstos en la Ley</a:t>
          </a:r>
          <a:endParaRPr lang="es-MX" sz="1200" kern="1200" dirty="0">
            <a:solidFill>
              <a:schemeClr val="bg2">
                <a:lumMod val="10000"/>
              </a:schemeClr>
            </a:solidFill>
          </a:endParaRPr>
        </a:p>
      </dsp:txBody>
      <dsp:txXfrm>
        <a:off x="46815" y="2698098"/>
        <a:ext cx="2017837" cy="1283043"/>
      </dsp:txXfrm>
    </dsp:sp>
    <dsp:sp modelId="{062BF423-C176-4149-9B37-FE498C865B63}">
      <dsp:nvSpPr>
        <dsp:cNvPr id="0" name=""/>
        <dsp:cNvSpPr/>
      </dsp:nvSpPr>
      <dsp:spPr>
        <a:xfrm rot="41343">
          <a:off x="505133" y="4796295"/>
          <a:ext cx="3048094"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42150-8393-4392-85E7-78DB7E397648}">
      <dsp:nvSpPr>
        <dsp:cNvPr id="0" name=""/>
        <dsp:cNvSpPr/>
      </dsp:nvSpPr>
      <dsp:spPr>
        <a:xfrm>
          <a:off x="706" y="4298325"/>
          <a:ext cx="2110055" cy="167834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actualizar la información correspondiente a las obligaciones de transparencia en los plazos previstos en la presente Ley</a:t>
          </a:r>
          <a:endParaRPr lang="es-MX" sz="1200" kern="1200" dirty="0">
            <a:solidFill>
              <a:schemeClr val="bg2">
                <a:lumMod val="10000"/>
              </a:schemeClr>
            </a:solidFill>
          </a:endParaRPr>
        </a:p>
      </dsp:txBody>
      <dsp:txXfrm>
        <a:off x="49863" y="4347482"/>
        <a:ext cx="2011741" cy="1580026"/>
      </dsp:txXfrm>
    </dsp:sp>
    <dsp:sp modelId="{9C80D0BB-327D-4743-9D56-996F48A9D2A0}">
      <dsp:nvSpPr>
        <dsp:cNvPr id="0" name=""/>
        <dsp:cNvSpPr/>
      </dsp:nvSpPr>
      <dsp:spPr>
        <a:xfrm rot="16200000">
          <a:off x="2379819" y="3641326"/>
          <a:ext cx="2346594"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6C0F4A-1B36-4153-9791-690615539A72}">
      <dsp:nvSpPr>
        <dsp:cNvPr id="0" name=""/>
        <dsp:cNvSpPr/>
      </dsp:nvSpPr>
      <dsp:spPr>
        <a:xfrm>
          <a:off x="2878624" y="4395401"/>
          <a:ext cx="2449966" cy="15812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Declarar con dolo o negligencia la inexistencia de información cuando el sujeto obligado deba generarla, derivado del ejercicio de sus facultades, competencias o funciones</a:t>
          </a:r>
          <a:endParaRPr lang="es-MX" sz="1200" kern="1200" dirty="0">
            <a:solidFill>
              <a:schemeClr val="bg2">
                <a:lumMod val="10000"/>
              </a:schemeClr>
            </a:solidFill>
          </a:endParaRPr>
        </a:p>
      </dsp:txBody>
      <dsp:txXfrm>
        <a:off x="2924938" y="4441715"/>
        <a:ext cx="2357338" cy="1488635"/>
      </dsp:txXfrm>
    </dsp:sp>
    <dsp:sp modelId="{6129D655-C4A4-4B74-AF2A-1BC2BC4B22CF}">
      <dsp:nvSpPr>
        <dsp:cNvPr id="0" name=""/>
        <dsp:cNvSpPr/>
      </dsp:nvSpPr>
      <dsp:spPr>
        <a:xfrm rot="16200000">
          <a:off x="2497008" y="1393053"/>
          <a:ext cx="2112217"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9DBD08-B2CD-41F1-A998-E276BE569469}">
      <dsp:nvSpPr>
        <dsp:cNvPr id="0" name=""/>
        <dsp:cNvSpPr/>
      </dsp:nvSpPr>
      <dsp:spPr>
        <a:xfrm>
          <a:off x="2720748" y="1530348"/>
          <a:ext cx="2765717" cy="258778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Usar, sustraer, divulgar, ocultar, alterar, mutilar, destruir o inutilizar, total o parcialmente, sin causa legítima…” “…la información que se encuentre bajo la custodia de los sujetos obligados y de sus servidores públicos o a la cual tengan acceso o conocimiento con motivo de su empleo, cargo o comisión.</a:t>
          </a:r>
          <a:endParaRPr lang="es-MX" sz="1200" kern="1200" dirty="0">
            <a:solidFill>
              <a:schemeClr val="bg2">
                <a:lumMod val="10000"/>
              </a:schemeClr>
            </a:solidFill>
          </a:endParaRPr>
        </a:p>
      </dsp:txBody>
      <dsp:txXfrm>
        <a:off x="2796542" y="1606142"/>
        <a:ext cx="2614129" cy="2436198"/>
      </dsp:txXfrm>
    </dsp:sp>
    <dsp:sp modelId="{2977A0EC-1884-465E-8B06-6E261DB77D2C}">
      <dsp:nvSpPr>
        <dsp:cNvPr id="0" name=""/>
        <dsp:cNvSpPr/>
      </dsp:nvSpPr>
      <dsp:spPr>
        <a:xfrm>
          <a:off x="3557630" y="332902"/>
          <a:ext cx="3049981"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9BD21-51FE-463E-8CDF-FCD4826E234E}">
      <dsp:nvSpPr>
        <dsp:cNvPr id="0" name=""/>
        <dsp:cNvSpPr/>
      </dsp:nvSpPr>
      <dsp:spPr>
        <a:xfrm>
          <a:off x="3071722" y="144014"/>
          <a:ext cx="2063770" cy="11090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Actuar con negligencia, dolo o mala fe durante la sustanciación de las solicitudes en materia de acceso a la información</a:t>
          </a:r>
          <a:endParaRPr lang="es-MX" sz="1200" kern="1200" dirty="0">
            <a:solidFill>
              <a:schemeClr val="bg2">
                <a:lumMod val="10000"/>
              </a:schemeClr>
            </a:solidFill>
          </a:endParaRPr>
        </a:p>
      </dsp:txBody>
      <dsp:txXfrm>
        <a:off x="3104205" y="176497"/>
        <a:ext cx="1998804" cy="1044101"/>
      </dsp:txXfrm>
    </dsp:sp>
    <dsp:sp modelId="{93642ECC-3B41-4D8B-BC89-50EC6A136F4E}">
      <dsp:nvSpPr>
        <dsp:cNvPr id="0" name=""/>
        <dsp:cNvSpPr/>
      </dsp:nvSpPr>
      <dsp:spPr>
        <a:xfrm rot="5400000">
          <a:off x="5605324" y="1343803"/>
          <a:ext cx="2013717"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FD0DEE-1881-41A4-867C-AFACFB0DEFEB}">
      <dsp:nvSpPr>
        <dsp:cNvPr id="0" name=""/>
        <dsp:cNvSpPr/>
      </dsp:nvSpPr>
      <dsp:spPr>
        <a:xfrm>
          <a:off x="6117858" y="144014"/>
          <a:ext cx="2089630" cy="11090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difundir la información relativa a las obligaciones de transparencia</a:t>
          </a:r>
          <a:endParaRPr lang="es-MX" sz="1200" kern="1200" dirty="0">
            <a:solidFill>
              <a:schemeClr val="bg2">
                <a:lumMod val="10000"/>
              </a:schemeClr>
            </a:solidFill>
          </a:endParaRPr>
        </a:p>
      </dsp:txBody>
      <dsp:txXfrm>
        <a:off x="6150341" y="176497"/>
        <a:ext cx="2024664" cy="1044101"/>
      </dsp:txXfrm>
    </dsp:sp>
    <dsp:sp modelId="{7AB4B24A-4694-4638-9758-67578B5AFBFA}">
      <dsp:nvSpPr>
        <dsp:cNvPr id="0" name=""/>
        <dsp:cNvSpPr/>
      </dsp:nvSpPr>
      <dsp:spPr>
        <a:xfrm rot="5400000">
          <a:off x="5524564" y="3455701"/>
          <a:ext cx="2175237" cy="1663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3BA98-B40F-4D9A-8E3D-6F31B5879C96}">
      <dsp:nvSpPr>
        <dsp:cNvPr id="0" name=""/>
        <dsp:cNvSpPr/>
      </dsp:nvSpPr>
      <dsp:spPr>
        <a:xfrm>
          <a:off x="6096453" y="1530348"/>
          <a:ext cx="2132440" cy="23893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Entregar información incomprensible, incompleta, en un formato no accesible, una modalidad de envío o de entrega diferente a la solicitada previamente por el usuario en su solicitud de acceso a la información</a:t>
          </a:r>
          <a:endParaRPr lang="es-MX" sz="1200" kern="1200" dirty="0">
            <a:solidFill>
              <a:schemeClr val="bg2">
                <a:lumMod val="10000"/>
              </a:schemeClr>
            </a:solidFill>
          </a:endParaRPr>
        </a:p>
      </dsp:txBody>
      <dsp:txXfrm>
        <a:off x="6158910" y="1592805"/>
        <a:ext cx="2007526" cy="2264427"/>
      </dsp:txXfrm>
    </dsp:sp>
    <dsp:sp modelId="{A02ADFB5-9F57-4630-A83F-6595E3D31AE6}">
      <dsp:nvSpPr>
        <dsp:cNvPr id="0" name=""/>
        <dsp:cNvSpPr/>
      </dsp:nvSpPr>
      <dsp:spPr>
        <a:xfrm>
          <a:off x="6119642" y="4196956"/>
          <a:ext cx="2086062" cy="143447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Declarar la inexistencia de la información cuando exista total o parcialmente en sus archivos</a:t>
          </a:r>
          <a:endParaRPr lang="es-MX" sz="1200" kern="1200" dirty="0">
            <a:solidFill>
              <a:schemeClr val="bg2">
                <a:lumMod val="10000"/>
              </a:schemeClr>
            </a:solidFill>
          </a:endParaRPr>
        </a:p>
      </dsp:txBody>
      <dsp:txXfrm>
        <a:off x="6161656" y="4238970"/>
        <a:ext cx="2002034" cy="135045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05E0A-3D66-4DF0-BC6B-3EAB4B09EEE4}">
      <dsp:nvSpPr>
        <dsp:cNvPr id="0" name=""/>
        <dsp:cNvSpPr/>
      </dsp:nvSpPr>
      <dsp:spPr>
        <a:xfrm>
          <a:off x="0" y="265529"/>
          <a:ext cx="2542782"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Declarar la inexistencia de la información cuando exista total o parcialmente en sus archivos</a:t>
          </a:r>
          <a:endParaRPr lang="es-MX" sz="1200" kern="1200" dirty="0">
            <a:solidFill>
              <a:schemeClr val="bg2">
                <a:lumMod val="10000"/>
              </a:schemeClr>
            </a:solidFill>
          </a:endParaRPr>
        </a:p>
      </dsp:txBody>
      <dsp:txXfrm>
        <a:off x="0" y="265529"/>
        <a:ext cx="2542782" cy="1525669"/>
      </dsp:txXfrm>
    </dsp:sp>
    <dsp:sp modelId="{1BF489F9-7FD0-459F-8438-0CF837AB8B64}">
      <dsp:nvSpPr>
        <dsp:cNvPr id="0" name=""/>
        <dsp:cNvSpPr/>
      </dsp:nvSpPr>
      <dsp:spPr>
        <a:xfrm>
          <a:off x="2797060" y="265529"/>
          <a:ext cx="2542782"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documentar, con dolo o negligencia, el ejercicio de sus facultades, competencias, funciones o actos de autoridad, de conformidad con la normatividad aplicable</a:t>
          </a:r>
          <a:endParaRPr lang="es-MX" sz="1200" kern="1200" dirty="0">
            <a:solidFill>
              <a:schemeClr val="bg2">
                <a:lumMod val="10000"/>
              </a:schemeClr>
            </a:solidFill>
          </a:endParaRPr>
        </a:p>
      </dsp:txBody>
      <dsp:txXfrm>
        <a:off x="2797060" y="265529"/>
        <a:ext cx="2542782" cy="1525669"/>
      </dsp:txXfrm>
    </dsp:sp>
    <dsp:sp modelId="{C2015EAC-F110-4B67-B3DD-CD05EC8BF664}">
      <dsp:nvSpPr>
        <dsp:cNvPr id="0" name=""/>
        <dsp:cNvSpPr/>
      </dsp:nvSpPr>
      <dsp:spPr>
        <a:xfrm>
          <a:off x="5594121" y="265529"/>
          <a:ext cx="2542782"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Realizar actos para intimidar a los solicitantes de información o inhibir el ejercicio del derecho</a:t>
          </a:r>
          <a:endParaRPr lang="es-MX" sz="1200" kern="1200" dirty="0">
            <a:solidFill>
              <a:schemeClr val="bg2">
                <a:lumMod val="10000"/>
              </a:schemeClr>
            </a:solidFill>
          </a:endParaRPr>
        </a:p>
      </dsp:txBody>
      <dsp:txXfrm>
        <a:off x="5594121" y="265529"/>
        <a:ext cx="2542782" cy="1525669"/>
      </dsp:txXfrm>
    </dsp:sp>
    <dsp:sp modelId="{59FD2D12-0253-41A1-BBA3-F331205B2B08}">
      <dsp:nvSpPr>
        <dsp:cNvPr id="0" name=""/>
        <dsp:cNvSpPr/>
      </dsp:nvSpPr>
      <dsp:spPr>
        <a:xfrm>
          <a:off x="1080123" y="2045477"/>
          <a:ext cx="2770056"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Clasificar como reservada, con dolo o negligencia, la información, sin que se cumplan las características señaladas en la Ley. La sanción procede cuando exista una resolución previa del Instituto, que haya quedado fi</a:t>
          </a:r>
          <a:r>
            <a:rPr lang="es-MX" sz="1150" kern="1200" dirty="0" smtClean="0">
              <a:solidFill>
                <a:schemeClr val="bg2">
                  <a:lumMod val="10000"/>
                </a:schemeClr>
              </a:solidFill>
            </a:rPr>
            <a:t>rme</a:t>
          </a:r>
          <a:endParaRPr lang="es-MX" sz="1150" kern="1200" dirty="0">
            <a:solidFill>
              <a:schemeClr val="bg2">
                <a:lumMod val="10000"/>
              </a:schemeClr>
            </a:solidFill>
          </a:endParaRPr>
        </a:p>
      </dsp:txBody>
      <dsp:txXfrm>
        <a:off x="1080123" y="2045477"/>
        <a:ext cx="2770056" cy="1525669"/>
      </dsp:txXfrm>
    </dsp:sp>
    <dsp:sp modelId="{B838621B-5E89-457A-A5A6-7B404741FF32}">
      <dsp:nvSpPr>
        <dsp:cNvPr id="0" name=""/>
        <dsp:cNvSpPr/>
      </dsp:nvSpPr>
      <dsp:spPr>
        <a:xfrm>
          <a:off x="4104457" y="2045477"/>
          <a:ext cx="2952323"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desclasificar la información como reservada cuando los motivos que le dieron origen ya no existan o haya fenecido el plazo, cuando el Instituto determine que existe una causa de interés público que persiste o no se solicite la prórroga al Comité</a:t>
          </a:r>
          <a:endParaRPr lang="es-MX" sz="1200" kern="1200" dirty="0">
            <a:solidFill>
              <a:schemeClr val="bg2">
                <a:lumMod val="10000"/>
              </a:schemeClr>
            </a:solidFill>
          </a:endParaRPr>
        </a:p>
      </dsp:txBody>
      <dsp:txXfrm>
        <a:off x="4104457" y="2045477"/>
        <a:ext cx="2952323" cy="1525669"/>
      </dsp:txXfrm>
    </dsp:sp>
    <dsp:sp modelId="{DC77FABA-E385-4461-8734-0D06FA1199A9}">
      <dsp:nvSpPr>
        <dsp:cNvPr id="0" name=""/>
        <dsp:cNvSpPr/>
      </dsp:nvSpPr>
      <dsp:spPr>
        <a:xfrm>
          <a:off x="1440155" y="3816423"/>
          <a:ext cx="2542782"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atender los requerimientos establecidos en la Ley, emitidos por el Instituto</a:t>
          </a:r>
          <a:endParaRPr lang="es-MX" sz="1200" kern="1200" dirty="0">
            <a:solidFill>
              <a:schemeClr val="bg2">
                <a:lumMod val="10000"/>
              </a:schemeClr>
            </a:solidFill>
          </a:endParaRPr>
        </a:p>
      </dsp:txBody>
      <dsp:txXfrm>
        <a:off x="1440155" y="3816423"/>
        <a:ext cx="2542782" cy="1525669"/>
      </dsp:txXfrm>
    </dsp:sp>
    <dsp:sp modelId="{15D857F4-14DD-45CB-80A5-BAA64809EA3A}">
      <dsp:nvSpPr>
        <dsp:cNvPr id="0" name=""/>
        <dsp:cNvSpPr/>
      </dsp:nvSpPr>
      <dsp:spPr>
        <a:xfrm>
          <a:off x="4248481" y="3816423"/>
          <a:ext cx="2542782" cy="15256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bg2">
                  <a:lumMod val="10000"/>
                </a:schemeClr>
              </a:solidFill>
            </a:rPr>
            <a:t>No acatar las resoluciones emitidas por el Instituto, en ejercicio de sus funciones</a:t>
          </a:r>
          <a:endParaRPr lang="es-MX" sz="1200" kern="1200" dirty="0">
            <a:solidFill>
              <a:schemeClr val="bg2">
                <a:lumMod val="10000"/>
              </a:schemeClr>
            </a:solidFill>
          </a:endParaRPr>
        </a:p>
      </dsp:txBody>
      <dsp:txXfrm>
        <a:off x="4248481" y="3816423"/>
        <a:ext cx="2542782" cy="152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0040-194A-4C15-AAA1-1D8D02806533}">
      <dsp:nvSpPr>
        <dsp:cNvPr id="0" name=""/>
        <dsp:cNvSpPr/>
      </dsp:nvSpPr>
      <dsp:spPr>
        <a:xfrm rot="5400000">
          <a:off x="764380" y="1086097"/>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0ED99-CBFB-4125-9E12-615DAB1CC1F5}">
      <dsp:nvSpPr>
        <dsp:cNvPr id="0" name=""/>
        <dsp:cNvSpPr/>
      </dsp:nvSpPr>
      <dsp:spPr>
        <a:xfrm>
          <a:off x="0" y="0"/>
          <a:ext cx="2431429"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Constitución Política de los Estados Unidos Mexicanos (Art.  6). (DOF 07-02-2014)</a:t>
          </a:r>
          <a:endParaRPr lang="es-MX" sz="1400" kern="1200" dirty="0"/>
        </a:p>
      </dsp:txBody>
      <dsp:txXfrm>
        <a:off x="54870" y="54870"/>
        <a:ext cx="2321689" cy="1014070"/>
      </dsp:txXfrm>
    </dsp:sp>
    <dsp:sp modelId="{90EBF20C-DE72-4112-AC09-994F1194DEF4}">
      <dsp:nvSpPr>
        <dsp:cNvPr id="0" name=""/>
        <dsp:cNvSpPr/>
      </dsp:nvSpPr>
      <dsp:spPr>
        <a:xfrm>
          <a:off x="2485875" y="13593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1AFD2490-17AF-4FDF-8CA9-459E03DB8769}">
      <dsp:nvSpPr>
        <dsp:cNvPr id="0" name=""/>
        <dsp:cNvSpPr/>
      </dsp:nvSpPr>
      <dsp:spPr>
        <a:xfrm rot="5400000">
          <a:off x="2348557" y="2382241"/>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78A6F-70D4-4932-B049-9E8B5A5CBDB4}">
      <dsp:nvSpPr>
        <dsp:cNvPr id="0" name=""/>
        <dsp:cNvSpPr/>
      </dsp:nvSpPr>
      <dsp:spPr>
        <a:xfrm>
          <a:off x="1706456" y="1296143"/>
          <a:ext cx="2421988"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Ley General de Transparencia y Acceso a la Información Pública </a:t>
          </a:r>
          <a:r>
            <a:rPr lang="es-MX" sz="1400" kern="1200" dirty="0" smtClean="0">
              <a:solidFill>
                <a:schemeClr val="tx1"/>
              </a:solidFill>
            </a:rPr>
            <a:t>(DOF 04-05-2015)</a:t>
          </a:r>
          <a:endParaRPr lang="es-MX" sz="1400" kern="1200" dirty="0"/>
        </a:p>
      </dsp:txBody>
      <dsp:txXfrm>
        <a:off x="1761326" y="1351013"/>
        <a:ext cx="2312248" cy="1014070"/>
      </dsp:txXfrm>
    </dsp:sp>
    <dsp:sp modelId="{A5A3E77B-A4B3-434B-B089-A1A50ACE44B1}">
      <dsp:nvSpPr>
        <dsp:cNvPr id="0" name=""/>
        <dsp:cNvSpPr/>
      </dsp:nvSpPr>
      <dsp:spPr>
        <a:xfrm>
          <a:off x="4010519" y="139834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8DE1217A-4FCC-41C0-8CC3-702C24771E66}">
      <dsp:nvSpPr>
        <dsp:cNvPr id="0" name=""/>
        <dsp:cNvSpPr/>
      </dsp:nvSpPr>
      <dsp:spPr>
        <a:xfrm rot="5400000">
          <a:off x="4148758" y="3606378"/>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27A73-043F-4853-8412-D508ECD5839B}">
      <dsp:nvSpPr>
        <dsp:cNvPr id="0" name=""/>
        <dsp:cNvSpPr/>
      </dsp:nvSpPr>
      <dsp:spPr>
        <a:xfrm>
          <a:off x="3290632" y="2520277"/>
          <a:ext cx="2528065"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Ley General de Protección de Datos Personales en Posesión de Sujetos Obligados. </a:t>
          </a:r>
          <a:r>
            <a:rPr lang="es-MX" sz="1400" kern="1200" dirty="0" smtClean="0"/>
            <a:t> </a:t>
          </a:r>
          <a:endParaRPr lang="es-MX" sz="1400" kern="1200" dirty="0"/>
        </a:p>
      </dsp:txBody>
      <dsp:txXfrm>
        <a:off x="3345502" y="2575147"/>
        <a:ext cx="2418325" cy="1014070"/>
      </dsp:txXfrm>
    </dsp:sp>
    <dsp:sp modelId="{F6BF5FE3-A703-4DD2-8E74-CBC056B18828}">
      <dsp:nvSpPr>
        <dsp:cNvPr id="0" name=""/>
        <dsp:cNvSpPr/>
      </dsp:nvSpPr>
      <dsp:spPr>
        <a:xfrm>
          <a:off x="5592921" y="266075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D90BA76D-D179-4625-A88B-3A534BE5CF17}">
      <dsp:nvSpPr>
        <dsp:cNvPr id="0" name=""/>
        <dsp:cNvSpPr/>
      </dsp:nvSpPr>
      <dsp:spPr>
        <a:xfrm>
          <a:off x="5162854" y="3816424"/>
          <a:ext cx="2686016"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Lineamientos en materia de Clasificación y Desclasificación de la información, así como para elaboración de versiones públicas (DOF-15-14-2016).</a:t>
          </a:r>
          <a:endParaRPr lang="es-MX" sz="1200" kern="1200" dirty="0"/>
        </a:p>
      </dsp:txBody>
      <dsp:txXfrm>
        <a:off x="5217724" y="3871294"/>
        <a:ext cx="2576276" cy="1014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0040-194A-4C15-AAA1-1D8D02806533}">
      <dsp:nvSpPr>
        <dsp:cNvPr id="0" name=""/>
        <dsp:cNvSpPr/>
      </dsp:nvSpPr>
      <dsp:spPr>
        <a:xfrm rot="5400000">
          <a:off x="713978" y="1451811"/>
          <a:ext cx="1283866" cy="146163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0ED99-CBFB-4125-9E12-615DAB1CC1F5}">
      <dsp:nvSpPr>
        <dsp:cNvPr id="0" name=""/>
        <dsp:cNvSpPr/>
      </dsp:nvSpPr>
      <dsp:spPr>
        <a:xfrm>
          <a:off x="0" y="0"/>
          <a:ext cx="3639694"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Lineamientos en materia de Clasificación y Desclasificación de la información, así como para elaboración de versiones públicas (DOF-15-14-2016).</a:t>
          </a:r>
          <a:endParaRPr lang="es-MX" sz="1600" kern="1200" dirty="0">
            <a:solidFill>
              <a:schemeClr val="tx2">
                <a:lumMod val="90000"/>
                <a:lumOff val="10000"/>
              </a:schemeClr>
            </a:solidFill>
          </a:endParaRPr>
        </a:p>
      </dsp:txBody>
      <dsp:txXfrm>
        <a:off x="73863" y="73863"/>
        <a:ext cx="3491968" cy="1365096"/>
      </dsp:txXfrm>
    </dsp:sp>
    <dsp:sp modelId="{90EBF20C-DE72-4112-AC09-994F1194DEF4}">
      <dsp:nvSpPr>
        <dsp:cNvPr id="0" name=""/>
        <dsp:cNvSpPr/>
      </dsp:nvSpPr>
      <dsp:spPr>
        <a:xfrm>
          <a:off x="3031376" y="172748"/>
          <a:ext cx="1571905" cy="1222729"/>
        </a:xfrm>
        <a:prstGeom prst="rect">
          <a:avLst/>
        </a:prstGeom>
        <a:noFill/>
        <a:ln>
          <a:noFill/>
        </a:ln>
        <a:effectLst/>
      </dsp:spPr>
      <dsp:style>
        <a:lnRef idx="0">
          <a:scrgbClr r="0" g="0" b="0"/>
        </a:lnRef>
        <a:fillRef idx="0">
          <a:scrgbClr r="0" g="0" b="0"/>
        </a:fillRef>
        <a:effectRef idx="0">
          <a:scrgbClr r="0" g="0" b="0"/>
        </a:effectRef>
        <a:fontRef idx="minor"/>
      </dsp:style>
    </dsp:sp>
    <dsp:sp modelId="{1AFD2490-17AF-4FDF-8CA9-459E03DB8769}">
      <dsp:nvSpPr>
        <dsp:cNvPr id="0" name=""/>
        <dsp:cNvSpPr/>
      </dsp:nvSpPr>
      <dsp:spPr>
        <a:xfrm rot="5400000">
          <a:off x="3311417" y="3196620"/>
          <a:ext cx="1283866" cy="146163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78A6F-70D4-4932-B049-9E8B5A5CBDB4}">
      <dsp:nvSpPr>
        <dsp:cNvPr id="0" name=""/>
        <dsp:cNvSpPr/>
      </dsp:nvSpPr>
      <dsp:spPr>
        <a:xfrm>
          <a:off x="1886836" y="1734566"/>
          <a:ext cx="4380795"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i="0" kern="1200" dirty="0" smtClean="0">
              <a:solidFill>
                <a:schemeClr val="tx2">
                  <a:lumMod val="90000"/>
                  <a:lumOff val="10000"/>
                </a:schemeClr>
              </a:solidFill>
            </a:rPr>
            <a:t>Lineamientos para determinar los catálogos y publicación de información de interés público; y para la emisión y evaluación de políticas de transparencia proactiva (DOF-15-04-16</a:t>
          </a:r>
          <a:endParaRPr lang="es-MX" sz="1600" b="0" kern="1200" dirty="0">
            <a:solidFill>
              <a:schemeClr val="tx2">
                <a:lumMod val="90000"/>
                <a:lumOff val="10000"/>
              </a:schemeClr>
            </a:solidFill>
          </a:endParaRPr>
        </a:p>
      </dsp:txBody>
      <dsp:txXfrm>
        <a:off x="1960699" y="1808429"/>
        <a:ext cx="4233069" cy="1365096"/>
      </dsp:txXfrm>
    </dsp:sp>
    <dsp:sp modelId="{A5A3E77B-A4B3-434B-B089-A1A50ACE44B1}">
      <dsp:nvSpPr>
        <dsp:cNvPr id="0" name=""/>
        <dsp:cNvSpPr/>
      </dsp:nvSpPr>
      <dsp:spPr>
        <a:xfrm>
          <a:off x="5548673" y="1872146"/>
          <a:ext cx="1571905" cy="1222729"/>
        </a:xfrm>
        <a:prstGeom prst="rect">
          <a:avLst/>
        </a:prstGeom>
        <a:noFill/>
        <a:ln>
          <a:noFill/>
        </a:ln>
        <a:effectLst/>
      </dsp:spPr>
      <dsp:style>
        <a:lnRef idx="0">
          <a:scrgbClr r="0" g="0" b="0"/>
        </a:lnRef>
        <a:fillRef idx="0">
          <a:scrgbClr r="0" g="0" b="0"/>
        </a:fillRef>
        <a:effectRef idx="0">
          <a:scrgbClr r="0" g="0" b="0"/>
        </a:effectRef>
        <a:fontRef idx="minor"/>
      </dsp:style>
    </dsp:sp>
    <dsp:sp modelId="{85D27A73-043F-4853-8412-D508ECD5839B}">
      <dsp:nvSpPr>
        <dsp:cNvPr id="0" name=""/>
        <dsp:cNvSpPr/>
      </dsp:nvSpPr>
      <dsp:spPr>
        <a:xfrm>
          <a:off x="4499252" y="3384374"/>
          <a:ext cx="3653634"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Lineamientos para la organización y conservación de los Archivos (DOF-04-05-2016)</a:t>
          </a:r>
          <a:endParaRPr lang="es-MX" sz="1600" kern="1200" dirty="0"/>
        </a:p>
      </dsp:txBody>
      <dsp:txXfrm>
        <a:off x="4573115" y="3458237"/>
        <a:ext cx="3505908" cy="1365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E58F-2B8A-4373-AAEE-4A464FE17D5A}">
      <dsp:nvSpPr>
        <dsp:cNvPr id="0" name=""/>
        <dsp:cNvSpPr/>
      </dsp:nvSpPr>
      <dsp:spPr>
        <a:xfrm>
          <a:off x="2136964" y="-39423"/>
          <a:ext cx="3374192" cy="12859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rPr>
            <a:t>Constitución Política del Estado de Veracruz (Art.  6).</a:t>
          </a:r>
          <a:endParaRPr lang="es-MX" sz="1300" kern="1200" dirty="0"/>
        </a:p>
      </dsp:txBody>
      <dsp:txXfrm>
        <a:off x="2174629" y="-1758"/>
        <a:ext cx="3298862" cy="1210635"/>
      </dsp:txXfrm>
    </dsp:sp>
    <dsp:sp modelId="{4C728081-D58E-42B8-80B8-595C580B5964}">
      <dsp:nvSpPr>
        <dsp:cNvPr id="0" name=""/>
        <dsp:cNvSpPr/>
      </dsp:nvSpPr>
      <dsp:spPr>
        <a:xfrm rot="3237679">
          <a:off x="4479679" y="1740751"/>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4614705" y="1830768"/>
        <a:ext cx="400967" cy="270053"/>
      </dsp:txXfrm>
    </dsp:sp>
    <dsp:sp modelId="{2EC26E52-DD44-4B95-A8F5-006F9E698A7B}">
      <dsp:nvSpPr>
        <dsp:cNvPr id="0" name=""/>
        <dsp:cNvSpPr/>
      </dsp:nvSpPr>
      <dsp:spPr>
        <a:xfrm>
          <a:off x="4060820" y="2685050"/>
          <a:ext cx="3610578" cy="145032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2">
                  <a:lumMod val="90000"/>
                  <a:lumOff val="10000"/>
                </a:schemeClr>
              </a:solidFill>
            </a:rPr>
            <a:t>Ley número 316 de Protección de Datos Personales en Posesión de los Sujetos Obligados del Estado de Veracruz </a:t>
          </a:r>
          <a:endParaRPr lang="es-MX" sz="1300" kern="1200" dirty="0">
            <a:solidFill>
              <a:schemeClr val="tx2">
                <a:lumMod val="90000"/>
                <a:lumOff val="10000"/>
              </a:schemeClr>
            </a:solidFill>
          </a:endParaRPr>
        </a:p>
      </dsp:txBody>
      <dsp:txXfrm>
        <a:off x="4103299" y="2727529"/>
        <a:ext cx="3525620" cy="1365366"/>
      </dsp:txXfrm>
    </dsp:sp>
    <dsp:sp modelId="{8BDE10FA-FAE9-46C4-AD3A-737FB49E2FEF}">
      <dsp:nvSpPr>
        <dsp:cNvPr id="0" name=""/>
        <dsp:cNvSpPr/>
      </dsp:nvSpPr>
      <dsp:spPr>
        <a:xfrm rot="10739699">
          <a:off x="3305988" y="3224194"/>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rot="10800000">
        <a:off x="3441014" y="3314211"/>
        <a:ext cx="400967" cy="270053"/>
      </dsp:txXfrm>
    </dsp:sp>
    <dsp:sp modelId="{6E9BAF75-16C3-401F-95C4-188486CBA71A}">
      <dsp:nvSpPr>
        <dsp:cNvPr id="0" name=""/>
        <dsp:cNvSpPr/>
      </dsp:nvSpPr>
      <dsp:spPr>
        <a:xfrm>
          <a:off x="301131" y="2787968"/>
          <a:ext cx="2921044" cy="13884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rPr>
            <a:t>Ley Número 875 de Transparencia y Acceso a la Información Pública para el Estado de Veracruz de Ignacio de la Llave.  (G.O. 29/09/2016)</a:t>
          </a:r>
          <a:endParaRPr lang="es-MX" sz="1300" kern="1200" dirty="0"/>
        </a:p>
      </dsp:txBody>
      <dsp:txXfrm>
        <a:off x="341799" y="2828636"/>
        <a:ext cx="2839708" cy="1307159"/>
      </dsp:txXfrm>
    </dsp:sp>
    <dsp:sp modelId="{D804C569-6103-4836-9678-63C079FC36D2}">
      <dsp:nvSpPr>
        <dsp:cNvPr id="0" name=""/>
        <dsp:cNvSpPr/>
      </dsp:nvSpPr>
      <dsp:spPr>
        <a:xfrm rot="18337177">
          <a:off x="2475711" y="1792210"/>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2610737" y="1882227"/>
        <a:ext cx="400967" cy="270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C5C9-78FE-4534-9678-70C923760D48}">
      <dsp:nvSpPr>
        <dsp:cNvPr id="0" name=""/>
        <dsp:cNvSpPr/>
      </dsp:nvSpPr>
      <dsp:spPr>
        <a:xfrm>
          <a:off x="625516" y="2317102"/>
          <a:ext cx="387515" cy="1476813"/>
        </a:xfrm>
        <a:custGeom>
          <a:avLst/>
          <a:gdLst/>
          <a:ahLst/>
          <a:cxnLst/>
          <a:rect l="0" t="0" r="0" b="0"/>
          <a:pathLst>
            <a:path>
              <a:moveTo>
                <a:pt x="0" y="0"/>
              </a:moveTo>
              <a:lnTo>
                <a:pt x="193757" y="0"/>
              </a:lnTo>
              <a:lnTo>
                <a:pt x="193757" y="1476813"/>
              </a:lnTo>
              <a:lnTo>
                <a:pt x="387515" y="1476813"/>
              </a:lnTo>
            </a:path>
          </a:pathLst>
        </a:custGeo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rgbClr val="2F2B20">
                <a:hueOff val="0"/>
                <a:satOff val="0"/>
                <a:lumOff val="0"/>
                <a:alphaOff val="0"/>
              </a:srgbClr>
            </a:solidFill>
            <a:latin typeface="Calibri"/>
            <a:ea typeface="+mn-ea"/>
            <a:cs typeface="+mn-cs"/>
          </a:endParaRPr>
        </a:p>
      </dsp:txBody>
      <dsp:txXfrm>
        <a:off x="781104" y="3017339"/>
        <a:ext cx="76340" cy="76340"/>
      </dsp:txXfrm>
    </dsp:sp>
    <dsp:sp modelId="{3CD6A98B-CAEA-458C-82EE-EDA0DD231AB7}">
      <dsp:nvSpPr>
        <dsp:cNvPr id="0" name=""/>
        <dsp:cNvSpPr/>
      </dsp:nvSpPr>
      <dsp:spPr>
        <a:xfrm>
          <a:off x="625516" y="2317102"/>
          <a:ext cx="387515" cy="738406"/>
        </a:xfrm>
        <a:custGeom>
          <a:avLst/>
          <a:gdLst/>
          <a:ahLst/>
          <a:cxnLst/>
          <a:rect l="0" t="0" r="0" b="0"/>
          <a:pathLst>
            <a:path>
              <a:moveTo>
                <a:pt x="0" y="0"/>
              </a:moveTo>
              <a:lnTo>
                <a:pt x="193757" y="0"/>
              </a:lnTo>
              <a:lnTo>
                <a:pt x="193757" y="738406"/>
              </a:lnTo>
              <a:lnTo>
                <a:pt x="387515" y="738406"/>
              </a:lnTo>
            </a:path>
          </a:pathLst>
        </a:custGeo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rgbClr val="2F2B20">
                <a:hueOff val="0"/>
                <a:satOff val="0"/>
                <a:lumOff val="0"/>
                <a:alphaOff val="0"/>
              </a:srgbClr>
            </a:solidFill>
            <a:latin typeface="Calibri"/>
            <a:ea typeface="+mn-ea"/>
            <a:cs typeface="+mn-cs"/>
          </a:endParaRPr>
        </a:p>
      </dsp:txBody>
      <dsp:txXfrm>
        <a:off x="798426" y="2665458"/>
        <a:ext cx="41695" cy="41695"/>
      </dsp:txXfrm>
    </dsp:sp>
    <dsp:sp modelId="{BBE60DED-5787-4A0F-86B0-6CC5A959364E}">
      <dsp:nvSpPr>
        <dsp:cNvPr id="0" name=""/>
        <dsp:cNvSpPr/>
      </dsp:nvSpPr>
      <dsp:spPr>
        <a:xfrm>
          <a:off x="625516" y="2271382"/>
          <a:ext cx="387515" cy="91440"/>
        </a:xfrm>
        <a:custGeom>
          <a:avLst/>
          <a:gdLst/>
          <a:ahLst/>
          <a:cxnLst/>
          <a:rect l="0" t="0" r="0" b="0"/>
          <a:pathLst>
            <a:path>
              <a:moveTo>
                <a:pt x="0" y="45720"/>
              </a:moveTo>
              <a:lnTo>
                <a:pt x="387515" y="45720"/>
              </a:lnTo>
            </a:path>
          </a:pathLst>
        </a:custGeo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rgbClr val="2F2B20">
                <a:hueOff val="0"/>
                <a:satOff val="0"/>
                <a:lumOff val="0"/>
                <a:alphaOff val="0"/>
              </a:srgbClr>
            </a:solidFill>
            <a:latin typeface="Calibri"/>
            <a:ea typeface="+mn-ea"/>
            <a:cs typeface="+mn-cs"/>
          </a:endParaRPr>
        </a:p>
      </dsp:txBody>
      <dsp:txXfrm>
        <a:off x="809586" y="2307415"/>
        <a:ext cx="19375" cy="19375"/>
      </dsp:txXfrm>
    </dsp:sp>
    <dsp:sp modelId="{270F9686-5655-41ED-86C2-87DF157889AC}">
      <dsp:nvSpPr>
        <dsp:cNvPr id="0" name=""/>
        <dsp:cNvSpPr/>
      </dsp:nvSpPr>
      <dsp:spPr>
        <a:xfrm>
          <a:off x="625516" y="1578696"/>
          <a:ext cx="387515" cy="738406"/>
        </a:xfrm>
        <a:custGeom>
          <a:avLst/>
          <a:gdLst/>
          <a:ahLst/>
          <a:cxnLst/>
          <a:rect l="0" t="0" r="0" b="0"/>
          <a:pathLst>
            <a:path>
              <a:moveTo>
                <a:pt x="0" y="738406"/>
              </a:moveTo>
              <a:lnTo>
                <a:pt x="193757" y="738406"/>
              </a:lnTo>
              <a:lnTo>
                <a:pt x="193757" y="0"/>
              </a:lnTo>
              <a:lnTo>
                <a:pt x="387515" y="0"/>
              </a:lnTo>
            </a:path>
          </a:pathLst>
        </a:custGeo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rgbClr val="2F2B20">
                <a:hueOff val="0"/>
                <a:satOff val="0"/>
                <a:lumOff val="0"/>
                <a:alphaOff val="0"/>
              </a:srgbClr>
            </a:solidFill>
            <a:latin typeface="Calibri"/>
            <a:ea typeface="+mn-ea"/>
            <a:cs typeface="+mn-cs"/>
          </a:endParaRPr>
        </a:p>
      </dsp:txBody>
      <dsp:txXfrm>
        <a:off x="798426" y="1927051"/>
        <a:ext cx="41695" cy="41695"/>
      </dsp:txXfrm>
    </dsp:sp>
    <dsp:sp modelId="{A27BD056-B141-4EC0-A7BD-5A1907C33160}">
      <dsp:nvSpPr>
        <dsp:cNvPr id="0" name=""/>
        <dsp:cNvSpPr/>
      </dsp:nvSpPr>
      <dsp:spPr>
        <a:xfrm>
          <a:off x="625516" y="840289"/>
          <a:ext cx="387515" cy="1476813"/>
        </a:xfrm>
        <a:custGeom>
          <a:avLst/>
          <a:gdLst/>
          <a:ahLst/>
          <a:cxnLst/>
          <a:rect l="0" t="0" r="0" b="0"/>
          <a:pathLst>
            <a:path>
              <a:moveTo>
                <a:pt x="0" y="1476813"/>
              </a:moveTo>
              <a:lnTo>
                <a:pt x="193757" y="1476813"/>
              </a:lnTo>
              <a:lnTo>
                <a:pt x="193757" y="0"/>
              </a:lnTo>
              <a:lnTo>
                <a:pt x="387515" y="0"/>
              </a:lnTo>
            </a:path>
          </a:pathLst>
        </a:custGeom>
        <a:noFill/>
        <a:ln w="25400" cap="flat" cmpd="sng" algn="ctr">
          <a:solidFill>
            <a:srgbClr val="C89F5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rgbClr val="2F2B20">
                <a:hueOff val="0"/>
                <a:satOff val="0"/>
                <a:lumOff val="0"/>
                <a:alphaOff val="0"/>
              </a:srgbClr>
            </a:solidFill>
            <a:latin typeface="Calibri"/>
            <a:ea typeface="+mn-ea"/>
            <a:cs typeface="+mn-cs"/>
          </a:endParaRPr>
        </a:p>
      </dsp:txBody>
      <dsp:txXfrm>
        <a:off x="781104" y="1540525"/>
        <a:ext cx="76340" cy="76340"/>
      </dsp:txXfrm>
    </dsp:sp>
    <dsp:sp modelId="{81E910A6-BFDF-4150-9F49-0D0B6C5371CD}">
      <dsp:nvSpPr>
        <dsp:cNvPr id="0" name=""/>
        <dsp:cNvSpPr/>
      </dsp:nvSpPr>
      <dsp:spPr>
        <a:xfrm rot="16200000">
          <a:off x="-1677812" y="2005202"/>
          <a:ext cx="3982857" cy="623800"/>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Derecho fundamental</a:t>
          </a:r>
          <a:endParaRPr lang="es-ES" sz="3400" kern="1200" dirty="0">
            <a:solidFill>
              <a:srgbClr val="2F2B20"/>
            </a:solidFill>
            <a:latin typeface="Calibri"/>
            <a:ea typeface="+mn-ea"/>
            <a:cs typeface="+mn-cs"/>
          </a:endParaRPr>
        </a:p>
      </dsp:txBody>
      <dsp:txXfrm>
        <a:off x="-1677812" y="2005202"/>
        <a:ext cx="3982857" cy="623800"/>
      </dsp:txXfrm>
    </dsp:sp>
    <dsp:sp modelId="{5E887EB9-47B1-4FD3-AB08-2A674DFB8F82}">
      <dsp:nvSpPr>
        <dsp:cNvPr id="0" name=""/>
        <dsp:cNvSpPr/>
      </dsp:nvSpPr>
      <dsp:spPr>
        <a:xfrm>
          <a:off x="1013032" y="544926"/>
          <a:ext cx="1937579" cy="590725"/>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Difundir</a:t>
          </a:r>
          <a:endParaRPr lang="es-ES" sz="3400" kern="1200" dirty="0">
            <a:solidFill>
              <a:srgbClr val="2F2B20"/>
            </a:solidFill>
            <a:latin typeface="Calibri"/>
            <a:ea typeface="+mn-ea"/>
            <a:cs typeface="+mn-cs"/>
          </a:endParaRPr>
        </a:p>
      </dsp:txBody>
      <dsp:txXfrm>
        <a:off x="1013032" y="544926"/>
        <a:ext cx="1937579" cy="590725"/>
      </dsp:txXfrm>
    </dsp:sp>
    <dsp:sp modelId="{CBD164A9-DFE3-4702-B116-7A5DB76AB301}">
      <dsp:nvSpPr>
        <dsp:cNvPr id="0" name=""/>
        <dsp:cNvSpPr/>
      </dsp:nvSpPr>
      <dsp:spPr>
        <a:xfrm>
          <a:off x="1013032" y="1283333"/>
          <a:ext cx="1937579" cy="590725"/>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Investigar</a:t>
          </a:r>
          <a:endParaRPr lang="es-ES" sz="3400" kern="1200" dirty="0">
            <a:solidFill>
              <a:srgbClr val="2F2B20"/>
            </a:solidFill>
            <a:latin typeface="Calibri"/>
            <a:ea typeface="+mn-ea"/>
            <a:cs typeface="+mn-cs"/>
          </a:endParaRPr>
        </a:p>
      </dsp:txBody>
      <dsp:txXfrm>
        <a:off x="1013032" y="1283333"/>
        <a:ext cx="1937579" cy="590725"/>
      </dsp:txXfrm>
    </dsp:sp>
    <dsp:sp modelId="{AB2DC48A-8D7B-4F31-A16F-F0594FE789AD}">
      <dsp:nvSpPr>
        <dsp:cNvPr id="0" name=""/>
        <dsp:cNvSpPr/>
      </dsp:nvSpPr>
      <dsp:spPr>
        <a:xfrm>
          <a:off x="1013032" y="2021740"/>
          <a:ext cx="1937579" cy="590725"/>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Recibir</a:t>
          </a:r>
          <a:endParaRPr lang="es-ES" sz="3400" kern="1200" dirty="0">
            <a:solidFill>
              <a:srgbClr val="2F2B20"/>
            </a:solidFill>
            <a:latin typeface="Calibri"/>
            <a:ea typeface="+mn-ea"/>
            <a:cs typeface="+mn-cs"/>
          </a:endParaRPr>
        </a:p>
      </dsp:txBody>
      <dsp:txXfrm>
        <a:off x="1013032" y="2021740"/>
        <a:ext cx="1937579" cy="590725"/>
      </dsp:txXfrm>
    </dsp:sp>
    <dsp:sp modelId="{387A8C4C-850A-428C-904B-93F945B275A0}">
      <dsp:nvSpPr>
        <dsp:cNvPr id="0" name=""/>
        <dsp:cNvSpPr/>
      </dsp:nvSpPr>
      <dsp:spPr>
        <a:xfrm>
          <a:off x="1013032" y="2760147"/>
          <a:ext cx="1937579" cy="590725"/>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Buscar  </a:t>
          </a:r>
          <a:endParaRPr lang="es-ES" sz="3400" kern="1200" dirty="0">
            <a:solidFill>
              <a:srgbClr val="2F2B20"/>
            </a:solidFill>
            <a:latin typeface="Calibri"/>
            <a:ea typeface="+mn-ea"/>
            <a:cs typeface="+mn-cs"/>
          </a:endParaRPr>
        </a:p>
      </dsp:txBody>
      <dsp:txXfrm>
        <a:off x="1013032" y="2760147"/>
        <a:ext cx="1937579" cy="590725"/>
      </dsp:txXfrm>
    </dsp:sp>
    <dsp:sp modelId="{2CCCAAE2-61C5-412F-8C25-5D505F1F353C}">
      <dsp:nvSpPr>
        <dsp:cNvPr id="0" name=""/>
        <dsp:cNvSpPr/>
      </dsp:nvSpPr>
      <dsp:spPr>
        <a:xfrm>
          <a:off x="1013032" y="3498553"/>
          <a:ext cx="1937579" cy="590725"/>
        </a:xfrm>
        <a:prstGeom prst="rect">
          <a:avLst/>
        </a:prstGeom>
        <a:solidFill>
          <a:srgbClr val="CC9900"/>
        </a:solidFill>
        <a:ln w="12700" cap="flat" cmpd="sng" algn="ctr">
          <a:solidFill>
            <a:srgbClr val="D2CB6C">
              <a:lumMod val="75000"/>
            </a:srgb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smtClean="0">
              <a:solidFill>
                <a:srgbClr val="2F2B20"/>
              </a:solidFill>
              <a:latin typeface="Calibri"/>
              <a:ea typeface="+mn-ea"/>
              <a:cs typeface="+mn-cs"/>
            </a:rPr>
            <a:t>Solicitar</a:t>
          </a:r>
          <a:endParaRPr lang="es-ES" sz="3400" kern="1200" dirty="0">
            <a:solidFill>
              <a:srgbClr val="2F2B20"/>
            </a:solidFill>
            <a:latin typeface="Calibri"/>
            <a:ea typeface="+mn-ea"/>
            <a:cs typeface="+mn-cs"/>
          </a:endParaRPr>
        </a:p>
      </dsp:txBody>
      <dsp:txXfrm>
        <a:off x="1013032" y="3498553"/>
        <a:ext cx="1937579" cy="590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6C4D2-6367-4E85-9088-5A5553069943}">
      <dsp:nvSpPr>
        <dsp:cNvPr id="0" name=""/>
        <dsp:cNvSpPr/>
      </dsp:nvSpPr>
      <dsp:spPr>
        <a:xfrm rot="2561941">
          <a:off x="2738018" y="3736239"/>
          <a:ext cx="807617" cy="57128"/>
        </a:xfrm>
        <a:custGeom>
          <a:avLst/>
          <a:gdLst/>
          <a:ahLst/>
          <a:cxnLst/>
          <a:rect l="0" t="0" r="0" b="0"/>
          <a:pathLst>
            <a:path>
              <a:moveTo>
                <a:pt x="0" y="28564"/>
              </a:moveTo>
              <a:lnTo>
                <a:pt x="807617"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67CB8-4922-4FF2-9925-1F43C6BCA47E}">
      <dsp:nvSpPr>
        <dsp:cNvPr id="0" name=""/>
        <dsp:cNvSpPr/>
      </dsp:nvSpPr>
      <dsp:spPr>
        <a:xfrm>
          <a:off x="2845058" y="2635731"/>
          <a:ext cx="897779" cy="57128"/>
        </a:xfrm>
        <a:custGeom>
          <a:avLst/>
          <a:gdLst/>
          <a:ahLst/>
          <a:cxnLst/>
          <a:rect l="0" t="0" r="0" b="0"/>
          <a:pathLst>
            <a:path>
              <a:moveTo>
                <a:pt x="0" y="28564"/>
              </a:moveTo>
              <a:lnTo>
                <a:pt x="897779"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168AD4-BA20-4B01-B936-DF5E781DCD6F}">
      <dsp:nvSpPr>
        <dsp:cNvPr id="0" name=""/>
        <dsp:cNvSpPr/>
      </dsp:nvSpPr>
      <dsp:spPr>
        <a:xfrm rot="19038059">
          <a:off x="2738018" y="1535223"/>
          <a:ext cx="807617" cy="57128"/>
        </a:xfrm>
        <a:custGeom>
          <a:avLst/>
          <a:gdLst/>
          <a:ahLst/>
          <a:cxnLst/>
          <a:rect l="0" t="0" r="0" b="0"/>
          <a:pathLst>
            <a:path>
              <a:moveTo>
                <a:pt x="0" y="28564"/>
              </a:moveTo>
              <a:lnTo>
                <a:pt x="807617"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76E7B-99AF-48FA-A3DB-77998B5FF617}">
      <dsp:nvSpPr>
        <dsp:cNvPr id="0" name=""/>
        <dsp:cNvSpPr/>
      </dsp:nvSpPr>
      <dsp:spPr>
        <a:xfrm>
          <a:off x="45840" y="1224142"/>
          <a:ext cx="3240375" cy="28476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DD437-FC62-4653-A50D-6BEC69CDB7FE}">
      <dsp:nvSpPr>
        <dsp:cNvPr id="0" name=""/>
        <dsp:cNvSpPr/>
      </dsp:nvSpPr>
      <dsp:spPr>
        <a:xfrm>
          <a:off x="3235047" y="1300"/>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Toda la información </a:t>
          </a:r>
          <a:r>
            <a:rPr lang="es-MX" sz="1400" u="none" kern="1200" dirty="0" smtClean="0">
              <a:solidFill>
                <a:schemeClr val="tx2">
                  <a:lumMod val="90000"/>
                  <a:lumOff val="10000"/>
                </a:schemeClr>
              </a:solidFill>
            </a:rPr>
            <a:t>es pública, si puede ser reservada</a:t>
          </a:r>
          <a:endParaRPr lang="es-MX" sz="1400" u="none" kern="1200" dirty="0"/>
        </a:p>
      </dsp:txBody>
      <dsp:txXfrm>
        <a:off x="3459959" y="226212"/>
        <a:ext cx="1085971" cy="1085971"/>
      </dsp:txXfrm>
    </dsp:sp>
    <dsp:sp modelId="{CB271C99-7465-42AC-8EF8-8A32F7124FD8}">
      <dsp:nvSpPr>
        <dsp:cNvPr id="0" name=""/>
        <dsp:cNvSpPr/>
      </dsp:nvSpPr>
      <dsp:spPr>
        <a:xfrm>
          <a:off x="4924423" y="1300"/>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MX" sz="1400" u="none" kern="1200" dirty="0" smtClean="0">
              <a:solidFill>
                <a:schemeClr val="tx2">
                  <a:lumMod val="90000"/>
                  <a:lumOff val="10000"/>
                </a:schemeClr>
              </a:solidFill>
            </a:rPr>
            <a:t>Interés público</a:t>
          </a:r>
          <a:endParaRPr lang="es-MX" sz="1400" u="none" kern="1200" dirty="0"/>
        </a:p>
        <a:p>
          <a:pPr marL="114300" lvl="1" indent="-114300" algn="l" defTabSz="622300">
            <a:lnSpc>
              <a:spcPct val="90000"/>
            </a:lnSpc>
            <a:spcBef>
              <a:spcPct val="0"/>
            </a:spcBef>
            <a:spcAft>
              <a:spcPct val="15000"/>
            </a:spcAft>
            <a:buChar char="••"/>
          </a:pPr>
          <a:r>
            <a:rPr lang="es-MX" sz="1400" u="none" kern="1200" dirty="0" smtClean="0">
              <a:solidFill>
                <a:schemeClr val="tx2">
                  <a:lumMod val="90000"/>
                  <a:lumOff val="10000"/>
                </a:schemeClr>
              </a:solidFill>
            </a:rPr>
            <a:t>Seguridad nacional</a:t>
          </a:r>
          <a:endParaRPr lang="es-MX" sz="1400" kern="1200" dirty="0"/>
        </a:p>
      </dsp:txBody>
      <dsp:txXfrm>
        <a:off x="4924423" y="1300"/>
        <a:ext cx="2303693" cy="1535795"/>
      </dsp:txXfrm>
    </dsp:sp>
    <dsp:sp modelId="{F1E67D46-F41C-4680-B77D-E507E483D7B5}">
      <dsp:nvSpPr>
        <dsp:cNvPr id="0" name=""/>
        <dsp:cNvSpPr/>
      </dsp:nvSpPr>
      <dsp:spPr>
        <a:xfrm>
          <a:off x="3742837" y="1896398"/>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Otra información que debe ser protegida</a:t>
          </a:r>
          <a:endParaRPr lang="es-MX" sz="1400" kern="1200" dirty="0">
            <a:solidFill>
              <a:schemeClr val="tx2">
                <a:lumMod val="90000"/>
                <a:lumOff val="10000"/>
              </a:schemeClr>
            </a:solidFill>
          </a:endParaRPr>
        </a:p>
      </dsp:txBody>
      <dsp:txXfrm>
        <a:off x="3967749" y="2121310"/>
        <a:ext cx="1085971" cy="1085971"/>
      </dsp:txXfrm>
    </dsp:sp>
    <dsp:sp modelId="{8E69021E-E4E4-4397-819C-706D660CC56B}">
      <dsp:nvSpPr>
        <dsp:cNvPr id="0" name=""/>
        <dsp:cNvSpPr/>
      </dsp:nvSpPr>
      <dsp:spPr>
        <a:xfrm>
          <a:off x="5432212" y="1896398"/>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MX" sz="1600" u="none" kern="1200" dirty="0" smtClean="0">
              <a:solidFill>
                <a:schemeClr val="tx2">
                  <a:lumMod val="90000"/>
                  <a:lumOff val="10000"/>
                </a:schemeClr>
              </a:solidFill>
            </a:rPr>
            <a:t>Vida privada</a:t>
          </a:r>
          <a:endParaRPr lang="es-MX" sz="1600" u="none" kern="1200" dirty="0">
            <a:solidFill>
              <a:schemeClr val="tx2">
                <a:lumMod val="90000"/>
                <a:lumOff val="10000"/>
              </a:schemeClr>
            </a:solidFill>
          </a:endParaRPr>
        </a:p>
        <a:p>
          <a:pPr marL="171450" lvl="1" indent="-171450" algn="l" defTabSz="711200">
            <a:lnSpc>
              <a:spcPct val="90000"/>
            </a:lnSpc>
            <a:spcBef>
              <a:spcPct val="0"/>
            </a:spcBef>
            <a:spcAft>
              <a:spcPct val="15000"/>
            </a:spcAft>
            <a:buChar char="••"/>
          </a:pPr>
          <a:r>
            <a:rPr lang="es-MX" sz="1600" u="none" kern="1200" dirty="0" smtClean="0">
              <a:solidFill>
                <a:schemeClr val="tx2">
                  <a:lumMod val="90000"/>
                  <a:lumOff val="10000"/>
                </a:schemeClr>
              </a:solidFill>
            </a:rPr>
            <a:t>Datos personales</a:t>
          </a:r>
          <a:endParaRPr lang="es-MX" sz="1600" u="none" kern="1200" dirty="0">
            <a:solidFill>
              <a:schemeClr val="tx2">
                <a:lumMod val="90000"/>
                <a:lumOff val="10000"/>
              </a:schemeClr>
            </a:solidFill>
          </a:endParaRPr>
        </a:p>
      </dsp:txBody>
      <dsp:txXfrm>
        <a:off x="5432212" y="1896398"/>
        <a:ext cx="2303693" cy="1535795"/>
      </dsp:txXfrm>
    </dsp:sp>
    <dsp:sp modelId="{6707C0BF-2CA7-4420-9573-1111F55DD0B6}">
      <dsp:nvSpPr>
        <dsp:cNvPr id="0" name=""/>
        <dsp:cNvSpPr/>
      </dsp:nvSpPr>
      <dsp:spPr>
        <a:xfrm>
          <a:off x="3235047" y="3791495"/>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Preservar documentos </a:t>
          </a:r>
          <a:endParaRPr lang="es-MX" sz="1400" kern="1200" dirty="0"/>
        </a:p>
      </dsp:txBody>
      <dsp:txXfrm>
        <a:off x="3459959" y="4016407"/>
        <a:ext cx="1085971" cy="1085971"/>
      </dsp:txXfrm>
    </dsp:sp>
    <dsp:sp modelId="{6A66CCA2-54FA-4613-838A-9252EAE54D0E}">
      <dsp:nvSpPr>
        <dsp:cNvPr id="0" name=""/>
        <dsp:cNvSpPr/>
      </dsp:nvSpPr>
      <dsp:spPr>
        <a:xfrm>
          <a:off x="4924423" y="3791495"/>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solidFill>
                <a:schemeClr val="tx2">
                  <a:lumMod val="90000"/>
                  <a:lumOff val="10000"/>
                </a:schemeClr>
              </a:solidFill>
            </a:rPr>
            <a:t>Archivos administrativos actualizados</a:t>
          </a:r>
          <a:endParaRPr lang="es-MX" sz="1600" kern="1200" dirty="0">
            <a:solidFill>
              <a:schemeClr val="tx2">
                <a:lumMod val="90000"/>
                <a:lumOff val="10000"/>
              </a:schemeClr>
            </a:solidFill>
          </a:endParaRPr>
        </a:p>
        <a:p>
          <a:pPr marL="171450" lvl="1" indent="-171450" algn="l" defTabSz="711200">
            <a:lnSpc>
              <a:spcPct val="90000"/>
            </a:lnSpc>
            <a:spcBef>
              <a:spcPct val="0"/>
            </a:spcBef>
            <a:spcAft>
              <a:spcPct val="15000"/>
            </a:spcAft>
            <a:buChar char="••"/>
          </a:pPr>
          <a:r>
            <a:rPr lang="es-MX" sz="1600" kern="1200" dirty="0" smtClean="0">
              <a:solidFill>
                <a:schemeClr val="tx2">
                  <a:lumMod val="90000"/>
                  <a:lumOff val="10000"/>
                </a:schemeClr>
              </a:solidFill>
            </a:rPr>
            <a:t>Publicar a través de medios electrónicos </a:t>
          </a:r>
          <a:endParaRPr lang="es-MX" sz="1600" kern="1200" dirty="0">
            <a:solidFill>
              <a:schemeClr val="tx2">
                <a:lumMod val="90000"/>
                <a:lumOff val="10000"/>
              </a:schemeClr>
            </a:solidFill>
          </a:endParaRPr>
        </a:p>
      </dsp:txBody>
      <dsp:txXfrm>
        <a:off x="4924423" y="3791495"/>
        <a:ext cx="2303693" cy="1535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45F88-B551-46CA-8C25-5719C78BD962}">
      <dsp:nvSpPr>
        <dsp:cNvPr id="0" name=""/>
        <dsp:cNvSpPr/>
      </dsp:nvSpPr>
      <dsp:spPr>
        <a:xfrm>
          <a:off x="2493944" y="59603"/>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2">
                  <a:lumMod val="90000"/>
                  <a:lumOff val="10000"/>
                </a:schemeClr>
              </a:solidFill>
            </a:rPr>
            <a:t>Acceso a la información pública</a:t>
          </a:r>
          <a:endParaRPr lang="es-MX" sz="1800" kern="1200" dirty="0">
            <a:solidFill>
              <a:schemeClr val="tx2">
                <a:lumMod val="90000"/>
                <a:lumOff val="10000"/>
              </a:schemeClr>
            </a:solidFill>
          </a:endParaRPr>
        </a:p>
      </dsp:txBody>
      <dsp:txXfrm>
        <a:off x="2875409" y="560275"/>
        <a:ext cx="2098053" cy="1287442"/>
      </dsp:txXfrm>
    </dsp:sp>
    <dsp:sp modelId="{92A24C49-82E3-440F-A678-A62729E48A02}">
      <dsp:nvSpPr>
        <dsp:cNvPr id="0" name=""/>
        <dsp:cNvSpPr/>
      </dsp:nvSpPr>
      <dsp:spPr>
        <a:xfrm>
          <a:off x="3526282" y="1847717"/>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Datos personales</a:t>
          </a:r>
          <a:endParaRPr lang="es-MX" sz="1800" kern="1200" dirty="0"/>
        </a:p>
      </dsp:txBody>
      <dsp:txXfrm>
        <a:off x="4401266" y="2586804"/>
        <a:ext cx="1716589" cy="1573540"/>
      </dsp:txXfrm>
    </dsp:sp>
    <dsp:sp modelId="{1AA34C33-0C29-4A95-8924-DF80A9DEC62E}">
      <dsp:nvSpPr>
        <dsp:cNvPr id="0" name=""/>
        <dsp:cNvSpPr/>
      </dsp:nvSpPr>
      <dsp:spPr>
        <a:xfrm>
          <a:off x="1461606" y="1847717"/>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Protección a la vida privada</a:t>
          </a:r>
          <a:endParaRPr lang="es-MX" sz="1800" kern="1200" dirty="0"/>
        </a:p>
      </dsp:txBody>
      <dsp:txXfrm>
        <a:off x="1731016" y="2586804"/>
        <a:ext cx="1716589" cy="157354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1DCE8-FEB7-4F44-BFCE-308A3BAF6E8A}" type="datetimeFigureOut">
              <a:rPr lang="es-MX" smtClean="0"/>
              <a:t>07/09/2017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04AB5-82C7-40A8-9544-8EE825AA5D4F}" type="slidenum">
              <a:rPr lang="es-MX" smtClean="0"/>
              <a:t>‹Nº›</a:t>
            </a:fld>
            <a:endParaRPr lang="es-MX"/>
          </a:p>
        </p:txBody>
      </p:sp>
    </p:spTree>
    <p:extLst>
      <p:ext uri="{BB962C8B-B14F-4D97-AF65-F5344CB8AC3E}">
        <p14:creationId xmlns:p14="http://schemas.microsoft.com/office/powerpoint/2010/main" val="382330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t>1</a:t>
            </a:fld>
            <a:endParaRPr lang="es-ES" dirty="0"/>
          </a:p>
        </p:txBody>
      </p:sp>
    </p:spTree>
    <p:extLst>
      <p:ext uri="{BB962C8B-B14F-4D97-AF65-F5344CB8AC3E}">
        <p14:creationId xmlns:p14="http://schemas.microsoft.com/office/powerpoint/2010/main" val="7297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a:t>
            </a:fld>
            <a:endParaRPr lang="es-MX" dirty="0"/>
          </a:p>
        </p:txBody>
      </p:sp>
    </p:spTree>
    <p:extLst>
      <p:ext uri="{BB962C8B-B14F-4D97-AF65-F5344CB8AC3E}">
        <p14:creationId xmlns:p14="http://schemas.microsoft.com/office/powerpoint/2010/main" val="127212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7</a:t>
            </a:fld>
            <a:endParaRPr lang="es-MX" dirty="0"/>
          </a:p>
        </p:txBody>
      </p:sp>
    </p:spTree>
    <p:extLst>
      <p:ext uri="{BB962C8B-B14F-4D97-AF65-F5344CB8AC3E}">
        <p14:creationId xmlns:p14="http://schemas.microsoft.com/office/powerpoint/2010/main" val="12721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59</a:t>
            </a:fld>
            <a:endParaRPr lang="es-ES"/>
          </a:p>
        </p:txBody>
      </p:sp>
    </p:spTree>
    <p:extLst>
      <p:ext uri="{BB962C8B-B14F-4D97-AF65-F5344CB8AC3E}">
        <p14:creationId xmlns:p14="http://schemas.microsoft.com/office/powerpoint/2010/main" val="897160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24724557-990C-4E7D-BAF3-D2B2E37D70C5}" type="datetimeFigureOut">
              <a:rPr lang="es-MX" smtClean="0"/>
              <a:t>07/09/2017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EFF9788-4576-431F-82A2-E0202DF7E2BC}" type="slidenum">
              <a:rPr lang="es-MX" smtClean="0"/>
              <a:t>‹Nº›</a:t>
            </a:fld>
            <a:endParaRPr lang="es-MX"/>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a:t>Subtítulo</a:t>
            </a:r>
          </a:p>
        </p:txBody>
      </p:sp>
      <p:sp>
        <p:nvSpPr>
          <p:cNvPr id="4" name="3 Marcador de fecha"/>
          <p:cNvSpPr>
            <a:spLocks noGrp="1"/>
          </p:cNvSpPr>
          <p:nvPr>
            <p:ph type="dt" sz="half" idx="10"/>
          </p:nvPr>
        </p:nvSpPr>
        <p:spPr/>
        <p:txBody>
          <a:bodyPr/>
          <a:lstStyle/>
          <a:p>
            <a:fld id="{24724557-990C-4E7D-BAF3-D2B2E37D70C5}"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07/09/2017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extLst>
      <p:ext uri="{BB962C8B-B14F-4D97-AF65-F5344CB8AC3E}">
        <p14:creationId xmlns:p14="http://schemas.microsoft.com/office/powerpoint/2010/main" val="379745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4724557-990C-4E7D-BAF3-D2B2E37D70C5}"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spTree>
    <p:extLst>
      <p:ext uri="{BB962C8B-B14F-4D97-AF65-F5344CB8AC3E}">
        <p14:creationId xmlns:p14="http://schemas.microsoft.com/office/powerpoint/2010/main" val="232802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a:t>Subtítulo</a:t>
            </a:r>
          </a:p>
        </p:txBody>
      </p:sp>
      <p:sp>
        <p:nvSpPr>
          <p:cNvPr id="4" name="3 Marcador de fecha"/>
          <p:cNvSpPr>
            <a:spLocks noGrp="1"/>
          </p:cNvSpPr>
          <p:nvPr>
            <p:ph type="dt" sz="half" idx="10"/>
          </p:nvPr>
        </p:nvSpPr>
        <p:spPr/>
        <p:txBody>
          <a:bodyPr/>
          <a:lstStyle/>
          <a:p>
            <a:fld id="{D0D58E45-4859-4109-8A1B-38C441111C2E}" type="datetimeFigureOut">
              <a:rPr lang="es-MX" smtClean="0"/>
              <a:pPr/>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a:t>Título del tema</a:t>
            </a:r>
            <a:endParaRPr kumimoji="0" lang="en-US" dirty="0"/>
          </a:p>
        </p:txBody>
      </p:sp>
    </p:spTree>
    <p:extLst>
      <p:ext uri="{BB962C8B-B14F-4D97-AF65-F5344CB8AC3E}">
        <p14:creationId xmlns:p14="http://schemas.microsoft.com/office/powerpoint/2010/main" val="1984099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724557-990C-4E7D-BAF3-D2B2E37D70C5}" type="datetimeFigureOut">
              <a:rPr lang="es-MX" smtClean="0"/>
              <a:t>07/09/2017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EFF9788-4576-431F-82A2-E0202DF7E2BC}" type="slidenum">
              <a:rPr lang="es-MX" smtClean="0"/>
              <a:t>‹Nº›</a:t>
            </a:fld>
            <a:endParaRPr lang="es-MX"/>
          </a:p>
        </p:txBody>
      </p:sp>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0.png"/><Relationship Id="rId4" Type="http://schemas.openxmlformats.org/officeDocument/2006/relationships/diagramData" Target="../diagrams/data3.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832" y="404663"/>
            <a:ext cx="1653288" cy="3283789"/>
          </a:xfrm>
          <a:prstGeom prst="rect">
            <a:avLst/>
          </a:prstGeom>
        </p:spPr>
      </p:pic>
      <p:sp>
        <p:nvSpPr>
          <p:cNvPr id="5" name="16 Subtítulo"/>
          <p:cNvSpPr txBox="1">
            <a:spLocks/>
          </p:cNvSpPr>
          <p:nvPr/>
        </p:nvSpPr>
        <p:spPr>
          <a:xfrm>
            <a:off x="395536" y="4221050"/>
            <a:ext cx="8577114" cy="1368152"/>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MX" sz="3200" b="1" dirty="0" smtClean="0">
                <a:solidFill>
                  <a:srgbClr val="594228"/>
                </a:solidFill>
                <a:effectLst>
                  <a:outerShdw blurRad="38100" dist="38100" dir="2700000" algn="tl">
                    <a:srgbClr val="000000">
                      <a:alpha val="43137"/>
                    </a:srgbClr>
                  </a:outerShdw>
                </a:effectLst>
              </a:rPr>
              <a:t>Taller de Obligaciones de Transparencia</a:t>
            </a:r>
            <a:endParaRPr lang="es-ES" sz="3200" b="1" dirty="0">
              <a:solidFill>
                <a:srgbClr val="59422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78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792087"/>
          </a:xfrm>
        </p:spPr>
        <p:txBody>
          <a:bodyPr/>
          <a:lstStyle/>
          <a:p>
            <a:pPr algn="ctr"/>
            <a:r>
              <a:rPr lang="es-MX" sz="2400" dirty="0"/>
              <a:t>Artículo 6° CPEUM</a:t>
            </a:r>
          </a:p>
        </p:txBody>
      </p:sp>
      <p:graphicFrame>
        <p:nvGraphicFramePr>
          <p:cNvPr id="3" name="2 Diagrama"/>
          <p:cNvGraphicFramePr/>
          <p:nvPr>
            <p:extLst>
              <p:ext uri="{D42A27DB-BD31-4B8C-83A1-F6EECF244321}">
                <p14:modId xmlns:p14="http://schemas.microsoft.com/office/powerpoint/2010/main" val="743823431"/>
              </p:ext>
            </p:extLst>
          </p:nvPr>
        </p:nvGraphicFramePr>
        <p:xfrm>
          <a:off x="611560" y="1196752"/>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9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768" y="332656"/>
            <a:ext cx="8964488" cy="792087"/>
          </a:xfrm>
        </p:spPr>
        <p:txBody>
          <a:bodyPr/>
          <a:lstStyle/>
          <a:p>
            <a:pPr algn="ctr"/>
            <a:r>
              <a:rPr lang="es-MX" sz="2400" dirty="0"/>
              <a:t>Artículo </a:t>
            </a:r>
            <a:r>
              <a:rPr lang="es-MX" sz="2400" dirty="0" smtClean="0"/>
              <a:t>1° y 6</a:t>
            </a:r>
            <a:r>
              <a:rPr lang="es-MX" sz="2400" dirty="0"/>
              <a:t>° CPEUM</a:t>
            </a:r>
            <a:br>
              <a:rPr lang="es-MX" sz="2400" dirty="0"/>
            </a:br>
            <a:endParaRPr lang="es-MX" sz="2400" dirty="0">
              <a:solidFill>
                <a:srgbClr val="FF0000"/>
              </a:solidFill>
            </a:endParaRPr>
          </a:p>
        </p:txBody>
      </p:sp>
      <p:graphicFrame>
        <p:nvGraphicFramePr>
          <p:cNvPr id="3" name="2 Diagrama"/>
          <p:cNvGraphicFramePr/>
          <p:nvPr>
            <p:extLst>
              <p:ext uri="{D42A27DB-BD31-4B8C-83A1-F6EECF244321}">
                <p14:modId xmlns:p14="http://schemas.microsoft.com/office/powerpoint/2010/main" val="4284361474"/>
              </p:ext>
            </p:extLst>
          </p:nvPr>
        </p:nvGraphicFramePr>
        <p:xfrm>
          <a:off x="899592" y="1484784"/>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3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792087"/>
          </a:xfrm>
        </p:spPr>
        <p:txBody>
          <a:bodyPr/>
          <a:lstStyle/>
          <a:p>
            <a:pPr algn="ctr"/>
            <a:r>
              <a:rPr lang="es-MX" sz="3200" dirty="0" smtClean="0"/>
              <a:t>Artículo 6° CPEUM</a:t>
            </a:r>
            <a:endParaRPr lang="es-MX" sz="3200" dirty="0"/>
          </a:p>
        </p:txBody>
      </p:sp>
      <p:graphicFrame>
        <p:nvGraphicFramePr>
          <p:cNvPr id="3" name="2 Diagrama"/>
          <p:cNvGraphicFramePr/>
          <p:nvPr>
            <p:extLst>
              <p:ext uri="{D42A27DB-BD31-4B8C-83A1-F6EECF244321}">
                <p14:modId xmlns:p14="http://schemas.microsoft.com/office/powerpoint/2010/main" val="100707391"/>
              </p:ext>
            </p:extLst>
          </p:nvPr>
        </p:nvGraphicFramePr>
        <p:xfrm>
          <a:off x="1043608" y="1124744"/>
          <a:ext cx="705678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486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9"/>
            <a:ext cx="7772400" cy="1008112"/>
          </a:xfrm>
        </p:spPr>
        <p:txBody>
          <a:bodyPr>
            <a:normAutofit/>
          </a:bodyPr>
          <a:lstStyle/>
          <a:p>
            <a:pPr algn="ctr"/>
            <a:r>
              <a:rPr lang="es-MX" sz="2000" dirty="0" smtClean="0"/>
              <a:t>Obligaciones de los Sujetos </a:t>
            </a:r>
            <a:r>
              <a:rPr lang="es-MX" sz="2000" dirty="0"/>
              <a:t>Obligados </a:t>
            </a:r>
            <a:r>
              <a:rPr lang="es-MX" sz="2000" dirty="0" smtClean="0"/>
              <a:t/>
            </a:r>
            <a:br>
              <a:rPr lang="es-MX" sz="2000" dirty="0" smtClean="0"/>
            </a:br>
            <a:r>
              <a:rPr lang="es-MX" sz="2000" dirty="0" smtClean="0"/>
              <a:t>(</a:t>
            </a:r>
            <a:r>
              <a:rPr lang="es-MX" sz="2000" dirty="0"/>
              <a:t>Artículo </a:t>
            </a:r>
            <a:r>
              <a:rPr lang="es-MX" sz="2000" dirty="0" smtClean="0"/>
              <a:t>24 LGTAIP</a:t>
            </a:r>
            <a:r>
              <a:rPr lang="es-MX" sz="2000" dirty="0"/>
              <a:t>) y </a:t>
            </a:r>
            <a:r>
              <a:rPr lang="es-MX" sz="2000" dirty="0" smtClean="0"/>
              <a:t>(</a:t>
            </a:r>
            <a:r>
              <a:rPr lang="es-MX" sz="2000" smtClean="0"/>
              <a:t>Artículo 11 LTAIPEV) </a:t>
            </a:r>
            <a:endParaRPr lang="es-MX" sz="2000" dirty="0"/>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1365263814"/>
              </p:ext>
            </p:extLst>
          </p:nvPr>
        </p:nvGraphicFramePr>
        <p:xfrm>
          <a:off x="971600" y="1412776"/>
          <a:ext cx="74888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90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800" dirty="0" smtClean="0"/>
              <a:t>Unidad de Transparencia</a:t>
            </a:r>
            <a:br>
              <a:rPr lang="es-MX" sz="2800" dirty="0" smtClean="0"/>
            </a:br>
            <a:r>
              <a:rPr lang="es-MX" sz="1400" dirty="0" smtClean="0"/>
              <a:t>(Art. 45 Ley General  y 134 Ley 875)</a:t>
            </a:r>
            <a:endParaRPr lang="es-MX" sz="1400" dirty="0"/>
          </a:p>
        </p:txBody>
      </p:sp>
      <p:graphicFrame>
        <p:nvGraphicFramePr>
          <p:cNvPr id="4" name="3 Diagrama"/>
          <p:cNvGraphicFramePr/>
          <p:nvPr>
            <p:extLst>
              <p:ext uri="{D42A27DB-BD31-4B8C-83A1-F6EECF244321}">
                <p14:modId xmlns:p14="http://schemas.microsoft.com/office/powerpoint/2010/main" val="2458086054"/>
              </p:ext>
            </p:extLst>
          </p:nvPr>
        </p:nvGraphicFramePr>
        <p:xfrm>
          <a:off x="539552" y="1124744"/>
          <a:ext cx="79928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31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008111"/>
          </a:xfrm>
        </p:spPr>
        <p:txBody>
          <a:bodyPr>
            <a:normAutofit/>
          </a:bodyPr>
          <a:lstStyle/>
          <a:p>
            <a:pPr algn="ctr"/>
            <a:r>
              <a:rPr lang="es-MX" sz="2800" dirty="0" smtClean="0"/>
              <a:t>Integración del Comité de Transparencia</a:t>
            </a:r>
            <a:br>
              <a:rPr lang="es-MX" sz="2800" dirty="0" smtClean="0"/>
            </a:br>
            <a:endParaRPr lang="es-MX" sz="2800" dirty="0"/>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smtClean="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925477699"/>
              </p:ext>
            </p:extLst>
          </p:nvPr>
        </p:nvGraphicFramePr>
        <p:xfrm>
          <a:off x="827584" y="1052736"/>
          <a:ext cx="7848872"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72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008111"/>
          </a:xfrm>
        </p:spPr>
        <p:txBody>
          <a:bodyPr>
            <a:normAutofit/>
          </a:bodyPr>
          <a:lstStyle/>
          <a:p>
            <a:pPr algn="ctr"/>
            <a:r>
              <a:rPr lang="es-MX" sz="2800" dirty="0" smtClean="0">
                <a:solidFill>
                  <a:schemeClr val="bg2">
                    <a:lumMod val="10000"/>
                  </a:schemeClr>
                </a:solidFill>
              </a:rPr>
              <a:t>Atribuciones del CT </a:t>
            </a:r>
            <a:r>
              <a:rPr lang="es-MX" sz="1400" dirty="0" smtClean="0">
                <a:solidFill>
                  <a:schemeClr val="bg2">
                    <a:lumMod val="10000"/>
                  </a:schemeClr>
                </a:solidFill>
              </a:rPr>
              <a:t>(Art. 131 Ley 875)</a:t>
            </a:r>
            <a:endParaRPr lang="es-MX" sz="1400" dirty="0">
              <a:solidFill>
                <a:schemeClr val="bg2">
                  <a:lumMod val="10000"/>
                </a:schemeClr>
              </a:solidFill>
            </a:endParaRPr>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smtClean="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70173475"/>
              </p:ext>
            </p:extLst>
          </p:nvPr>
        </p:nvGraphicFramePr>
        <p:xfrm>
          <a:off x="755576" y="1052736"/>
          <a:ext cx="7992888"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85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008111"/>
          </a:xfrm>
        </p:spPr>
        <p:txBody>
          <a:bodyPr>
            <a:normAutofit/>
          </a:bodyPr>
          <a:lstStyle/>
          <a:p>
            <a:pPr algn="ctr"/>
            <a:r>
              <a:rPr lang="es-MX" sz="2800" dirty="0" smtClean="0"/>
              <a:t>Acciones de vigilancia del </a:t>
            </a:r>
            <a:r>
              <a:rPr lang="es-MX" sz="2800" dirty="0" smtClean="0"/>
              <a:t>CT</a:t>
            </a:r>
            <a:br>
              <a:rPr lang="es-MX" sz="2800" dirty="0" smtClean="0"/>
            </a:br>
            <a:r>
              <a:rPr lang="es-MX" sz="1400" dirty="0" smtClean="0"/>
              <a:t>(</a:t>
            </a:r>
            <a:r>
              <a:rPr lang="es-MX" sz="1400" dirty="0" smtClean="0"/>
              <a:t>Art. </a:t>
            </a:r>
            <a:r>
              <a:rPr lang="es-MX" sz="1400" dirty="0" smtClean="0"/>
              <a:t>57, Ley 875)</a:t>
            </a:r>
            <a:endParaRPr lang="es-MX" sz="1400" dirty="0"/>
          </a:p>
        </p:txBody>
      </p:sp>
      <p:sp>
        <p:nvSpPr>
          <p:cNvPr id="3" name="2 Subtítulo"/>
          <p:cNvSpPr>
            <a:spLocks noGrp="1"/>
          </p:cNvSpPr>
          <p:nvPr>
            <p:ph type="subTitle" idx="1"/>
          </p:nvPr>
        </p:nvSpPr>
        <p:spPr>
          <a:xfrm>
            <a:off x="683568" y="1196752"/>
            <a:ext cx="7776864" cy="4536504"/>
          </a:xfrm>
        </p:spPr>
        <p:txBody>
          <a:bodyPr>
            <a:normAutofit/>
          </a:bodyPr>
          <a:lstStyle/>
          <a:p>
            <a:pPr algn="just"/>
            <a:r>
              <a:rPr lang="es-ES" sz="1600" dirty="0" smtClean="0">
                <a:solidFill>
                  <a:schemeClr val="tx1"/>
                </a:solidFill>
              </a:rPr>
              <a:t>Vigilar </a:t>
            </a:r>
            <a:r>
              <a:rPr lang="es-ES" sz="1600" dirty="0" smtClean="0">
                <a:solidFill>
                  <a:schemeClr val="tx1"/>
                </a:solidFill>
              </a:rPr>
              <a:t>que se cumpla con la presentación del índice de rubros temáticos que semestralmente debe presentar la unidad de transparencia por aquellos expedientes clasificados como reservados, el cual indica: </a:t>
            </a: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5" name="4 Diagrama"/>
          <p:cNvGraphicFramePr/>
          <p:nvPr>
            <p:extLst>
              <p:ext uri="{D42A27DB-BD31-4B8C-83A1-F6EECF244321}">
                <p14:modId xmlns:p14="http://schemas.microsoft.com/office/powerpoint/2010/main" val="3011973751"/>
              </p:ext>
            </p:extLst>
          </p:nvPr>
        </p:nvGraphicFramePr>
        <p:xfrm>
          <a:off x="611560" y="2060848"/>
          <a:ext cx="813690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76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008111"/>
          </a:xfrm>
        </p:spPr>
        <p:txBody>
          <a:bodyPr>
            <a:normAutofit/>
          </a:bodyPr>
          <a:lstStyle/>
          <a:p>
            <a:pPr algn="ctr"/>
            <a:r>
              <a:rPr lang="es-MX" sz="2800" dirty="0" smtClean="0"/>
              <a:t>Acciones del del CT ante inexistencia de información</a:t>
            </a:r>
            <a:endParaRPr lang="es-MX" sz="2800" dirty="0"/>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smtClean="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5" name="4 Diagrama"/>
          <p:cNvGraphicFramePr/>
          <p:nvPr>
            <p:extLst>
              <p:ext uri="{D42A27DB-BD31-4B8C-83A1-F6EECF244321}">
                <p14:modId xmlns:p14="http://schemas.microsoft.com/office/powerpoint/2010/main" val="186890388"/>
              </p:ext>
            </p:extLst>
          </p:nvPr>
        </p:nvGraphicFramePr>
        <p:xfrm>
          <a:off x="611560" y="1196752"/>
          <a:ext cx="820891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788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r>
              <a:rPr lang="es-ES_tradnl" dirty="0"/>
              <a:t>Para el adecuado desarrollo de las actividades del Sistema Nacional, su dirección se distribuye de las siguientes manera:</a:t>
            </a:r>
          </a:p>
          <a:p>
            <a:pPr algn="just"/>
            <a:endParaRPr lang="es-ES_tradnl" dirty="0"/>
          </a:p>
        </p:txBody>
      </p:sp>
      <p:sp>
        <p:nvSpPr>
          <p:cNvPr id="3" name="Subtítulo 2"/>
          <p:cNvSpPr>
            <a:spLocks noGrp="1"/>
          </p:cNvSpPr>
          <p:nvPr>
            <p:ph type="subTitle" idx="13"/>
          </p:nvPr>
        </p:nvSpPr>
        <p:spPr/>
        <p:txBody>
          <a:bodyPr/>
          <a:lstStyle/>
          <a:p>
            <a:pPr algn="ctr"/>
            <a:r>
              <a:rPr lang="es-ES_tradnl" dirty="0" smtClean="0"/>
              <a:t>Conformación del Sistema Nacional de Transparencia:</a:t>
            </a:r>
          </a:p>
          <a:p>
            <a:endParaRPr lang="es-ES_tradnl" dirty="0"/>
          </a:p>
        </p:txBody>
      </p:sp>
      <p:grpSp>
        <p:nvGrpSpPr>
          <p:cNvPr id="4" name="5 Grupo"/>
          <p:cNvGrpSpPr/>
          <p:nvPr/>
        </p:nvGrpSpPr>
        <p:grpSpPr>
          <a:xfrm>
            <a:off x="832748" y="2747552"/>
            <a:ext cx="7771701" cy="3481151"/>
            <a:chOff x="35496" y="2443037"/>
            <a:chExt cx="8886764" cy="3980618"/>
          </a:xfrm>
        </p:grpSpPr>
        <p:pic>
          <p:nvPicPr>
            <p:cNvPr id="5" name="Imagen 7"/>
            <p:cNvPicPr>
              <a:picLocks noChangeAspect="1"/>
            </p:cNvPicPr>
            <p:nvPr/>
          </p:nvPicPr>
          <p:blipFill>
            <a:blip r:embed="rId2" cstate="print">
              <a:duotone>
                <a:srgbClr val="95A39D">
                  <a:shade val="45000"/>
                  <a:satMod val="135000"/>
                </a:srgbClr>
                <a:prstClr val="white"/>
              </a:duotone>
              <a:extLst>
                <a:ext uri="{28A0092B-C50C-407E-A947-70E740481C1C}">
                  <a14:useLocalDpi xmlns:a14="http://schemas.microsoft.com/office/drawing/2010/main" val="0"/>
                </a:ext>
              </a:extLst>
            </a:blip>
            <a:stretch>
              <a:fillRect/>
            </a:stretch>
          </p:blipFill>
          <p:spPr>
            <a:xfrm>
              <a:off x="4524133" y="3198220"/>
              <a:ext cx="2219642" cy="2310566"/>
            </a:xfrm>
            <a:prstGeom prst="rect">
              <a:avLst/>
            </a:prstGeom>
            <a:solidFill>
              <a:srgbClr val="D2CB6C">
                <a:lumMod val="75000"/>
              </a:srgbClr>
            </a:solidFill>
            <a:ln>
              <a:noFill/>
            </a:ln>
            <a:effectLst>
              <a:softEdge rad="112500"/>
            </a:effectLst>
          </p:spPr>
        </p:pic>
        <p:pic>
          <p:nvPicPr>
            <p:cNvPr id="6" name="Picture 2" descr="http://www.snt.org.mx/images/slideshow/slider2(2).jpg"/>
            <p:cNvPicPr>
              <a:picLocks noChangeAspect="1" noChangeArrowheads="1"/>
            </p:cNvPicPr>
            <p:nvPr/>
          </p:nvPicPr>
          <p:blipFill rotWithShape="1">
            <a:blip r:embed="rId3">
              <a:extLst>
                <a:ext uri="{28A0092B-C50C-407E-A947-70E740481C1C}">
                  <a14:useLocalDpi xmlns:a14="http://schemas.microsoft.com/office/drawing/2010/main" val="0"/>
                </a:ext>
              </a:extLst>
            </a:blip>
            <a:srcRect r="75133" b="28195"/>
            <a:stretch/>
          </p:blipFill>
          <p:spPr bwMode="auto">
            <a:xfrm>
              <a:off x="35496" y="3068960"/>
              <a:ext cx="3248037" cy="2813699"/>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1979712" y="2627703"/>
              <a:ext cx="1811735" cy="648000"/>
            </a:xfrm>
            <a:prstGeom prst="rightArrow">
              <a:avLst/>
            </a:prstGeom>
            <a:solidFill>
              <a:srgbClr val="D2CB6C">
                <a:lumMod val="75000"/>
              </a:srgbClr>
            </a:solidFill>
            <a:ln w="25400" cap="flat" cmpd="sng" algn="ctr">
              <a:solidFill>
                <a:srgbClr val="7E66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INAI</a:t>
              </a:r>
              <a:endParaRPr kumimoji="0" lang="es-MX"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8" name="Flecha derecha 7"/>
            <p:cNvSpPr/>
            <p:nvPr/>
          </p:nvSpPr>
          <p:spPr>
            <a:xfrm>
              <a:off x="1979712" y="3445581"/>
              <a:ext cx="1811735" cy="648000"/>
            </a:xfrm>
            <a:prstGeom prst="rightArrow">
              <a:avLst/>
            </a:prstGeom>
            <a:solidFill>
              <a:srgbClr val="D2CB6C">
                <a:lumMod val="75000"/>
              </a:srgbClr>
            </a:solidFill>
            <a:ln w="25400" cap="flat" cmpd="sng" algn="ctr">
              <a:solidFill>
                <a:srgbClr val="7E66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O. Garantes</a:t>
              </a:r>
              <a:endParaRPr kumimoji="0" lang="es-MX"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9" name="Flecha derecha 8"/>
            <p:cNvSpPr/>
            <p:nvPr/>
          </p:nvSpPr>
          <p:spPr>
            <a:xfrm>
              <a:off x="1979712" y="4224766"/>
              <a:ext cx="1811735" cy="648000"/>
            </a:xfrm>
            <a:prstGeom prst="rightArrow">
              <a:avLst/>
            </a:prstGeom>
            <a:solidFill>
              <a:srgbClr val="D2CB6C">
                <a:lumMod val="75000"/>
              </a:srgbClr>
            </a:solidFill>
            <a:ln w="25400" cap="flat" cmpd="sng" algn="ctr">
              <a:solidFill>
                <a:srgbClr val="7E66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ASF</a:t>
              </a:r>
              <a:endParaRPr kumimoji="0" lang="es-MX"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0" name="Flecha derecha 9"/>
            <p:cNvSpPr/>
            <p:nvPr/>
          </p:nvSpPr>
          <p:spPr>
            <a:xfrm>
              <a:off x="1982445" y="5003951"/>
              <a:ext cx="1809001" cy="648000"/>
            </a:xfrm>
            <a:prstGeom prst="rightArrow">
              <a:avLst/>
            </a:prstGeom>
            <a:solidFill>
              <a:srgbClr val="D2CB6C">
                <a:lumMod val="75000"/>
              </a:srgbClr>
            </a:solidFill>
            <a:ln w="25400" cap="flat" cmpd="sng" algn="ctr">
              <a:solidFill>
                <a:srgbClr val="7E66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AGN</a:t>
              </a:r>
              <a:endParaRPr kumimoji="0" lang="es-MX"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1" name="Flecha derecha 10"/>
            <p:cNvSpPr/>
            <p:nvPr/>
          </p:nvSpPr>
          <p:spPr>
            <a:xfrm>
              <a:off x="1982446" y="5740644"/>
              <a:ext cx="1809000" cy="648000"/>
            </a:xfrm>
            <a:prstGeom prst="rightArrow">
              <a:avLst/>
            </a:prstGeom>
            <a:solidFill>
              <a:srgbClr val="D2CB6C">
                <a:lumMod val="75000"/>
              </a:srgbClr>
            </a:solidFill>
            <a:ln w="25400" cap="flat" cmpd="sng" algn="ctr">
              <a:solidFill>
                <a:srgbClr val="7E66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INEGI</a:t>
              </a:r>
              <a:endParaRPr kumimoji="0" lang="es-MX"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451" y="5746971"/>
              <a:ext cx="215186" cy="67668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508" y="4990529"/>
              <a:ext cx="215186" cy="676684"/>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941" y="4210424"/>
              <a:ext cx="215186" cy="676684"/>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451" y="3428952"/>
              <a:ext cx="215186" cy="676684"/>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508" y="2608914"/>
              <a:ext cx="215186" cy="676684"/>
            </a:xfrm>
            <a:prstGeom prst="rect">
              <a:avLst/>
            </a:prstGeom>
          </p:spPr>
        </p:pic>
        <p:cxnSp>
          <p:nvCxnSpPr>
            <p:cNvPr id="17" name="Conector recto de flecha 19"/>
            <p:cNvCxnSpPr/>
            <p:nvPr/>
          </p:nvCxnSpPr>
          <p:spPr>
            <a:xfrm>
              <a:off x="4155287" y="2947256"/>
              <a:ext cx="594360" cy="481696"/>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cxnSp>
          <p:nvCxnSpPr>
            <p:cNvPr id="18" name="Conector recto de flecha 20"/>
            <p:cNvCxnSpPr/>
            <p:nvPr/>
          </p:nvCxnSpPr>
          <p:spPr>
            <a:xfrm flipV="1">
              <a:off x="4018127" y="5442112"/>
              <a:ext cx="853440" cy="661801"/>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cxnSp>
          <p:nvCxnSpPr>
            <p:cNvPr id="19" name="Conector recto de flecha 21"/>
            <p:cNvCxnSpPr/>
            <p:nvPr/>
          </p:nvCxnSpPr>
          <p:spPr>
            <a:xfrm flipV="1">
              <a:off x="3973713" y="5034463"/>
              <a:ext cx="688501" cy="352139"/>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cxnSp>
          <p:nvCxnSpPr>
            <p:cNvPr id="20" name="Conector recto de flecha 22"/>
            <p:cNvCxnSpPr/>
            <p:nvPr/>
          </p:nvCxnSpPr>
          <p:spPr>
            <a:xfrm flipV="1">
              <a:off x="3969707" y="4548766"/>
              <a:ext cx="477323" cy="42566"/>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cxnSp>
          <p:nvCxnSpPr>
            <p:cNvPr id="21" name="Conector recto de flecha 23"/>
            <p:cNvCxnSpPr/>
            <p:nvPr/>
          </p:nvCxnSpPr>
          <p:spPr>
            <a:xfrm>
              <a:off x="4038286" y="3796771"/>
              <a:ext cx="525780" cy="194458"/>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sp>
          <p:nvSpPr>
            <p:cNvPr id="22" name="CuadroTexto 30"/>
            <p:cNvSpPr txBox="1"/>
            <p:nvPr/>
          </p:nvSpPr>
          <p:spPr>
            <a:xfrm>
              <a:off x="4788092" y="3745054"/>
              <a:ext cx="1527212" cy="4575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7E668A"/>
                  </a:solidFill>
                  <a:effectLst>
                    <a:outerShdw blurRad="38100" dist="38100" dir="2700000" algn="tl">
                      <a:srgbClr val="000000">
                        <a:alpha val="43137"/>
                      </a:srgbClr>
                    </a:outerShdw>
                  </a:effectLst>
                  <a:uLnTx/>
                  <a:uFillTx/>
                </a:rPr>
                <a:t>CONSEJO</a:t>
              </a:r>
            </a:p>
          </p:txBody>
        </p:sp>
        <p:sp>
          <p:nvSpPr>
            <p:cNvPr id="23" name="CuadroTexto 30"/>
            <p:cNvSpPr txBox="1"/>
            <p:nvPr/>
          </p:nvSpPr>
          <p:spPr>
            <a:xfrm>
              <a:off x="4746911" y="4498504"/>
              <a:ext cx="1739083" cy="4575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7E668A"/>
                  </a:solidFill>
                  <a:effectLst>
                    <a:outerShdw blurRad="38100" dist="38100" dir="2700000" algn="tl">
                      <a:srgbClr val="000000">
                        <a:alpha val="43137"/>
                      </a:srgbClr>
                    </a:outerShdw>
                  </a:effectLst>
                  <a:uLnTx/>
                  <a:uFillTx/>
                </a:rPr>
                <a:t>NACIONAL</a:t>
              </a:r>
              <a:endParaRPr kumimoji="0" lang="es-MX" sz="2000" b="1" i="0" u="none" strike="noStrike" kern="0" cap="none" spc="0" normalizeH="0" baseline="0" noProof="0" dirty="0">
                <a:ln>
                  <a:noFill/>
                </a:ln>
                <a:solidFill>
                  <a:srgbClr val="7E668A"/>
                </a:solidFill>
                <a:effectLst>
                  <a:outerShdw blurRad="38100" dist="38100" dir="2700000" algn="tl">
                    <a:srgbClr val="000000">
                      <a:alpha val="43137"/>
                    </a:srgbClr>
                  </a:outerShdw>
                </a:effectLst>
                <a:uLnTx/>
                <a:uFillTx/>
              </a:endParaRPr>
            </a:p>
          </p:txBody>
        </p:sp>
        <p:pic>
          <p:nvPicPr>
            <p:cNvPr id="24" name="Imagen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973111"/>
              <a:ext cx="215186" cy="676684"/>
            </a:xfrm>
            <a:prstGeom prst="rect">
              <a:avLst/>
            </a:prstGeom>
          </p:spPr>
        </p:pic>
        <p:sp>
          <p:nvSpPr>
            <p:cNvPr id="25" name="CuadroTexto 41"/>
            <p:cNvSpPr txBox="1"/>
            <p:nvPr/>
          </p:nvSpPr>
          <p:spPr>
            <a:xfrm>
              <a:off x="6804248" y="4005306"/>
              <a:ext cx="1629879" cy="618973"/>
            </a:xfrm>
            <a:prstGeom prst="rect">
              <a:avLst/>
            </a:prstGeom>
            <a:noFill/>
          </p:spPr>
          <p:txBody>
            <a:bodyPr wrap="square" rtlCol="0">
              <a:spAutoFit/>
            </a:body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ysClr val="windowText" lastClr="000000"/>
                  </a:solidFill>
                  <a:effectLst/>
                  <a:uLnTx/>
                  <a:uFillTx/>
                  <a:cs typeface="Arial" panose="020B0604020202020204" pitchFamily="34" charset="0"/>
                </a:rPr>
                <a:t>Secretario Ejecutivo</a:t>
              </a:r>
              <a:endParaRPr kumimoji="0" lang="es-MX" sz="2000" b="1" i="0" u="none" strike="noStrike" kern="0" cap="none" spc="0" normalizeH="0" baseline="0" noProof="0" dirty="0">
                <a:ln>
                  <a:noFill/>
                </a:ln>
                <a:solidFill>
                  <a:sysClr val="windowText" lastClr="000000"/>
                </a:solidFill>
                <a:effectLst/>
                <a:uLnTx/>
                <a:uFillTx/>
                <a:cs typeface="Arial" panose="020B0604020202020204" pitchFamily="34" charset="0"/>
              </a:endParaRPr>
            </a:p>
          </p:txBody>
        </p:sp>
        <p:sp>
          <p:nvSpPr>
            <p:cNvPr id="26" name="CuadroTexto 33"/>
            <p:cNvSpPr txBox="1"/>
            <p:nvPr/>
          </p:nvSpPr>
          <p:spPr>
            <a:xfrm>
              <a:off x="7142286" y="2443037"/>
              <a:ext cx="1024971" cy="369332"/>
            </a:xfrm>
            <a:prstGeom prst="rect">
              <a:avLst/>
            </a:prstGeom>
            <a:solidFill>
              <a:srgbClr val="FFFFFF"/>
            </a:solidFill>
            <a:ln w="25400" cap="flat" cmpd="sng" algn="ctr">
              <a:solidFill>
                <a:srgbClr val="95A39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rgbClr val="2F2B20"/>
                  </a:solidFill>
                  <a:effectLst/>
                  <a:uLnTx/>
                  <a:uFillTx/>
                  <a:latin typeface="Calibri"/>
                  <a:ea typeface="+mn-ea"/>
                  <a:cs typeface="+mn-cs"/>
                </a:rPr>
                <a:t>PLENO</a:t>
              </a:r>
              <a:endParaRPr kumimoji="0" lang="es-MX" sz="1800" b="1" i="0" u="none" strike="noStrike" kern="0" cap="none" spc="0" normalizeH="0" baseline="0" noProof="0" dirty="0">
                <a:ln>
                  <a:noFill/>
                </a:ln>
                <a:solidFill>
                  <a:srgbClr val="2F2B20"/>
                </a:solidFill>
                <a:effectLst/>
                <a:uLnTx/>
                <a:uFillTx/>
                <a:latin typeface="Calibri"/>
                <a:ea typeface="+mn-ea"/>
                <a:cs typeface="+mn-cs"/>
              </a:endParaRPr>
            </a:p>
          </p:txBody>
        </p:sp>
        <p:sp>
          <p:nvSpPr>
            <p:cNvPr id="27" name="CuadroTexto 33"/>
            <p:cNvSpPr txBox="1"/>
            <p:nvPr/>
          </p:nvSpPr>
          <p:spPr>
            <a:xfrm>
              <a:off x="6875418" y="5734581"/>
              <a:ext cx="2046842" cy="422323"/>
            </a:xfrm>
            <a:prstGeom prst="rect">
              <a:avLst/>
            </a:prstGeom>
            <a:solidFill>
              <a:srgbClr val="FFFFFF"/>
            </a:solidFill>
            <a:ln w="25400" cap="flat" cmpd="sng" algn="ctr">
              <a:solidFill>
                <a:srgbClr val="95A39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rgbClr val="2F2B20"/>
                  </a:solidFill>
                  <a:effectLst/>
                  <a:uLnTx/>
                  <a:uFillTx/>
                  <a:latin typeface="Calibri"/>
                  <a:ea typeface="+mn-ea"/>
                  <a:cs typeface="+mn-cs"/>
                </a:rPr>
                <a:t>COMISIONES</a:t>
              </a:r>
              <a:endParaRPr kumimoji="0" lang="es-MX" sz="1800" b="1" i="0" u="none" strike="noStrike" kern="0" cap="none" spc="0" normalizeH="0" baseline="0" noProof="0" dirty="0">
                <a:ln>
                  <a:noFill/>
                </a:ln>
                <a:solidFill>
                  <a:srgbClr val="2F2B20"/>
                </a:solidFill>
                <a:effectLst/>
                <a:uLnTx/>
                <a:uFillTx/>
                <a:latin typeface="Calibri"/>
                <a:ea typeface="+mn-ea"/>
                <a:cs typeface="+mn-cs"/>
              </a:endParaRPr>
            </a:p>
          </p:txBody>
        </p:sp>
        <p:cxnSp>
          <p:nvCxnSpPr>
            <p:cNvPr id="28" name="Conector recto de flecha 19"/>
            <p:cNvCxnSpPr>
              <a:stCxn id="26" idx="1"/>
            </p:cNvCxnSpPr>
            <p:nvPr/>
          </p:nvCxnSpPr>
          <p:spPr>
            <a:xfrm flipH="1">
              <a:off x="6156176" y="2627703"/>
              <a:ext cx="986110" cy="648000"/>
            </a:xfrm>
            <a:prstGeom prst="straightConnector1">
              <a:avLst/>
            </a:prstGeom>
            <a:noFill/>
            <a:ln w="25400" cap="flat" cmpd="sng" algn="ctr">
              <a:solidFill>
                <a:srgbClr val="7E668A"/>
              </a:solidFill>
              <a:prstDash val="solid"/>
              <a:tailEnd type="stealth" w="lg" len="lg"/>
            </a:ln>
            <a:effectLst>
              <a:outerShdw blurRad="50800" dist="38100" dir="2700000" algn="tl" rotWithShape="0">
                <a:prstClr val="black">
                  <a:alpha val="40000"/>
                </a:prstClr>
              </a:outerShdw>
            </a:effectLst>
          </p:spPr>
        </p:cxnSp>
        <p:cxnSp>
          <p:nvCxnSpPr>
            <p:cNvPr id="29" name="Conector recto de flecha 19"/>
            <p:cNvCxnSpPr/>
            <p:nvPr/>
          </p:nvCxnSpPr>
          <p:spPr>
            <a:xfrm flipH="1" flipV="1">
              <a:off x="6303478" y="5328871"/>
              <a:ext cx="571940" cy="590376"/>
            </a:xfrm>
            <a:prstGeom prst="straightConnector1">
              <a:avLst/>
            </a:prstGeom>
            <a:noFill/>
            <a:ln w="25400" cap="flat" cmpd="sng" algn="ctr">
              <a:solidFill>
                <a:srgbClr val="B1A089">
                  <a:lumMod val="50000"/>
                </a:srgbClr>
              </a:solidFill>
              <a:prstDash val="solid"/>
              <a:tailEnd type="stealth" w="lg" len="lg"/>
            </a:ln>
            <a:effectLst>
              <a:outerShdw blurRad="50800" dist="38100" dir="2700000" algn="tl" rotWithShape="0">
                <a:prstClr val="black">
                  <a:alpha val="40000"/>
                </a:prstClr>
              </a:outerShdw>
            </a:effectLst>
          </p:spPr>
        </p:cxnSp>
      </p:grpSp>
    </p:spTree>
    <p:extLst>
      <p:ext uri="{BB962C8B-B14F-4D97-AF65-F5344CB8AC3E}">
        <p14:creationId xmlns:p14="http://schemas.microsoft.com/office/powerpoint/2010/main" val="2998180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7772400" cy="1470025"/>
          </a:xfrm>
        </p:spPr>
        <p:txBody>
          <a:bodyPr/>
          <a:lstStyle/>
          <a:p>
            <a:pPr algn="ctr"/>
            <a:r>
              <a:rPr lang="es-MX" sz="2800" dirty="0"/>
              <a:t>Objetivo del Curso</a:t>
            </a:r>
          </a:p>
        </p:txBody>
      </p:sp>
      <p:sp>
        <p:nvSpPr>
          <p:cNvPr id="5" name="4 Rectángulo"/>
          <p:cNvSpPr/>
          <p:nvPr/>
        </p:nvSpPr>
        <p:spPr>
          <a:xfrm>
            <a:off x="1043608" y="1582341"/>
            <a:ext cx="7344816" cy="2308324"/>
          </a:xfrm>
          <a:prstGeom prst="rect">
            <a:avLst/>
          </a:prstGeom>
        </p:spPr>
        <p:txBody>
          <a:bodyPr wrap="square">
            <a:spAutoFit/>
          </a:bodyPr>
          <a:lstStyle/>
          <a:p>
            <a:pPr algn="just"/>
            <a:r>
              <a:rPr lang="es-MX" b="1" dirty="0">
                <a:solidFill>
                  <a:schemeClr val="tx2">
                    <a:lumMod val="90000"/>
                    <a:lumOff val="10000"/>
                  </a:schemeClr>
                </a:solidFill>
              </a:rPr>
              <a:t>Que las y los servidores públicos: </a:t>
            </a:r>
          </a:p>
          <a:p>
            <a:pPr algn="just"/>
            <a:endParaRPr lang="es-MX" dirty="0"/>
          </a:p>
          <a:p>
            <a:pPr marL="566928" indent="-457200" algn="just">
              <a:buFont typeface="Wingdings" panose="05000000000000000000" pitchFamily="2" charset="2"/>
              <a:buChar char="§"/>
            </a:pPr>
            <a:r>
              <a:rPr lang="es-MX" dirty="0">
                <a:solidFill>
                  <a:schemeClr val="bg2">
                    <a:lumMod val="10000"/>
                  </a:schemeClr>
                </a:solidFill>
              </a:rPr>
              <a:t>Reconozcan las principales obligaciones que la legislación en la materia confiere a los Sujetos Obligados.</a:t>
            </a:r>
          </a:p>
          <a:p>
            <a:pPr marL="566928" indent="-457200" algn="just">
              <a:buFont typeface="Wingdings" panose="05000000000000000000" pitchFamily="2" charset="2"/>
              <a:buChar char="§"/>
            </a:pPr>
            <a:endParaRPr lang="es-MX" dirty="0">
              <a:solidFill>
                <a:schemeClr val="bg2">
                  <a:lumMod val="10000"/>
                </a:schemeClr>
              </a:solidFill>
            </a:endParaRPr>
          </a:p>
          <a:p>
            <a:pPr marL="566928" indent="-457200" algn="just">
              <a:buFont typeface="Wingdings" panose="05000000000000000000" pitchFamily="2" charset="2"/>
              <a:buChar char="§"/>
            </a:pPr>
            <a:r>
              <a:rPr lang="es-MX" dirty="0">
                <a:solidFill>
                  <a:schemeClr val="bg2">
                    <a:lumMod val="10000"/>
                  </a:schemeClr>
                </a:solidFill>
              </a:rPr>
              <a:t>Distingan los aspectos relevantes de la Ley General de Transparencia y Acceso a la Información </a:t>
            </a:r>
            <a:r>
              <a:rPr lang="es-MX" dirty="0" smtClean="0">
                <a:solidFill>
                  <a:schemeClr val="bg2">
                    <a:lumMod val="10000"/>
                  </a:schemeClr>
                </a:solidFill>
              </a:rPr>
              <a:t>Pública y </a:t>
            </a:r>
            <a:r>
              <a:rPr lang="es-MX" dirty="0">
                <a:solidFill>
                  <a:schemeClr val="bg2">
                    <a:lumMod val="10000"/>
                  </a:schemeClr>
                </a:solidFill>
              </a:rPr>
              <a:t>Ley de transparencia para el </a:t>
            </a:r>
            <a:r>
              <a:rPr lang="es-MX" dirty="0" smtClean="0">
                <a:solidFill>
                  <a:schemeClr val="bg2">
                    <a:lumMod val="10000"/>
                  </a:schemeClr>
                </a:solidFill>
              </a:rPr>
              <a:t>estado.</a:t>
            </a:r>
            <a:endParaRPr lang="es-MX" dirty="0">
              <a:solidFill>
                <a:schemeClr val="bg2">
                  <a:lumMod val="10000"/>
                </a:schemeClr>
              </a:solidFill>
            </a:endParaRPr>
          </a:p>
        </p:txBody>
      </p:sp>
    </p:spTree>
    <p:extLst>
      <p:ext uri="{BB962C8B-B14F-4D97-AF65-F5344CB8AC3E}">
        <p14:creationId xmlns:p14="http://schemas.microsoft.com/office/powerpoint/2010/main" val="11110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412776"/>
            <a:ext cx="8229600" cy="4525963"/>
          </a:xfrm>
        </p:spPr>
        <p:txBody>
          <a:bodyPr/>
          <a:lstStyle/>
          <a:p>
            <a:pPr algn="just">
              <a:buFont typeface="Wingdings" charset="2"/>
              <a:buChar char="§"/>
            </a:pPr>
            <a:endParaRPr lang="es-ES_tradnl" dirty="0" smtClean="0"/>
          </a:p>
          <a:p>
            <a:pPr algn="just">
              <a:buFont typeface="Wingdings" charset="2"/>
              <a:buChar char="§"/>
            </a:pPr>
            <a:r>
              <a:rPr lang="es-ES_tradnl" dirty="0" smtClean="0"/>
              <a:t>Fortalecer </a:t>
            </a:r>
            <a:r>
              <a:rPr lang="es-ES_tradnl" dirty="0"/>
              <a:t>la rendición de cuentas del Estado Mexicano.</a:t>
            </a:r>
          </a:p>
          <a:p>
            <a:pPr algn="just"/>
            <a:endParaRPr lang="es-ES_tradnl" dirty="0"/>
          </a:p>
          <a:p>
            <a:pPr algn="just">
              <a:buFont typeface="Wingdings" charset="2"/>
              <a:buChar char="§"/>
            </a:pPr>
            <a:r>
              <a:rPr lang="es-ES_tradnl" dirty="0"/>
              <a:t>Coordinar y evaluar las acciones relativas a la política pública transversal de transparencia, acceso a la información y protección de datos personales. </a:t>
            </a:r>
          </a:p>
          <a:p>
            <a:pPr algn="just">
              <a:buFont typeface="Wingdings" charset="2"/>
              <a:buChar char="§"/>
            </a:pPr>
            <a:endParaRPr lang="es-ES_tradnl" dirty="0"/>
          </a:p>
          <a:p>
            <a:pPr algn="just">
              <a:buFont typeface="Wingdings" charset="2"/>
              <a:buChar char="§"/>
            </a:pPr>
            <a:r>
              <a:rPr lang="es-ES_tradnl" dirty="0"/>
              <a:t>Establecer e implementar los criterios y lineamientos, de conformidad con lo señalado en la presente Ley y demás normatividad aplicable. </a:t>
            </a:r>
            <a:endParaRPr lang="es-ES_tradnl" dirty="0" smtClean="0"/>
          </a:p>
          <a:p>
            <a:endParaRPr lang="es-ES_tradnl" dirty="0"/>
          </a:p>
        </p:txBody>
      </p:sp>
      <p:sp>
        <p:nvSpPr>
          <p:cNvPr id="3" name="Subtítulo 2"/>
          <p:cNvSpPr>
            <a:spLocks noGrp="1"/>
          </p:cNvSpPr>
          <p:nvPr>
            <p:ph type="subTitle" idx="13"/>
          </p:nvPr>
        </p:nvSpPr>
        <p:spPr/>
        <p:txBody>
          <a:bodyPr/>
          <a:lstStyle/>
          <a:p>
            <a:pPr algn="ctr"/>
            <a:r>
              <a:rPr lang="es-ES_tradnl" sz="2800" dirty="0" smtClean="0">
                <a:solidFill>
                  <a:schemeClr val="bg2">
                    <a:lumMod val="10000"/>
                  </a:schemeClr>
                </a:solidFill>
                <a:effectLst>
                  <a:outerShdw blurRad="38100" dist="38100" dir="2700000" algn="tl">
                    <a:srgbClr val="000000">
                      <a:alpha val="43137"/>
                    </a:srgbClr>
                  </a:outerShdw>
                </a:effectLst>
                <a:latin typeface="+mn-lt"/>
              </a:rPr>
              <a:t>Finalidad del  Sistema Nacional </a:t>
            </a:r>
          </a:p>
          <a:p>
            <a:pPr algn="ctr"/>
            <a:r>
              <a:rPr lang="es-ES_tradnl" sz="2800" dirty="0" smtClean="0">
                <a:solidFill>
                  <a:schemeClr val="bg2">
                    <a:lumMod val="10000"/>
                  </a:schemeClr>
                </a:solidFill>
                <a:effectLst>
                  <a:outerShdw blurRad="38100" dist="38100" dir="2700000" algn="tl">
                    <a:srgbClr val="000000">
                      <a:alpha val="43137"/>
                    </a:srgbClr>
                  </a:outerShdw>
                </a:effectLst>
                <a:latin typeface="+mn-lt"/>
              </a:rPr>
              <a:t>de Transparencia</a:t>
            </a:r>
          </a:p>
          <a:p>
            <a:endParaRPr lang="es-ES_tradnl"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28554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008111"/>
          </a:xfrm>
        </p:spPr>
        <p:txBody>
          <a:bodyPr>
            <a:normAutofit/>
          </a:bodyPr>
          <a:lstStyle/>
          <a:p>
            <a:pPr algn="ctr"/>
            <a:r>
              <a:rPr lang="es-MX" sz="2800" dirty="0">
                <a:solidFill>
                  <a:schemeClr val="bg2">
                    <a:lumMod val="10000"/>
                  </a:schemeClr>
                </a:solidFill>
              </a:rPr>
              <a:t>Obligaciones </a:t>
            </a:r>
            <a:r>
              <a:rPr lang="es-MX" sz="2800" dirty="0" smtClean="0">
                <a:solidFill>
                  <a:schemeClr val="bg2">
                    <a:lumMod val="10000"/>
                  </a:schemeClr>
                </a:solidFill>
              </a:rPr>
              <a:t>de Transparencia</a:t>
            </a:r>
            <a:endParaRPr lang="es-MX" sz="2800" dirty="0">
              <a:solidFill>
                <a:schemeClr val="bg2">
                  <a:lumMod val="10000"/>
                </a:schemeClr>
              </a:solidFill>
            </a:endParaRPr>
          </a:p>
        </p:txBody>
      </p:sp>
      <p:graphicFrame>
        <p:nvGraphicFramePr>
          <p:cNvPr id="4" name="3 Diagrama"/>
          <p:cNvGraphicFramePr/>
          <p:nvPr>
            <p:extLst>
              <p:ext uri="{D42A27DB-BD31-4B8C-83A1-F6EECF244321}">
                <p14:modId xmlns:p14="http://schemas.microsoft.com/office/powerpoint/2010/main" val="2843215983"/>
              </p:ext>
            </p:extLst>
          </p:nvPr>
        </p:nvGraphicFramePr>
        <p:xfrm>
          <a:off x="539552" y="1196752"/>
          <a:ext cx="77048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123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spcBef>
                <a:spcPts val="0"/>
              </a:spcBef>
            </a:pPr>
            <a:r>
              <a:rPr lang="es-ES_tradnl" sz="2000" b="1" dirty="0">
                <a:solidFill>
                  <a:schemeClr val="bg2">
                    <a:lumMod val="10000"/>
                  </a:schemeClr>
                </a:solidFill>
                <a:latin typeface="+mn-lt"/>
              </a:rPr>
              <a:t>Artículo 15. </a:t>
            </a:r>
            <a:r>
              <a:rPr lang="es-ES_tradnl" sz="2000" dirty="0">
                <a:solidFill>
                  <a:schemeClr val="bg2">
                    <a:lumMod val="10000"/>
                  </a:schemeClr>
                </a:solidFill>
                <a:latin typeface="+mn-lt"/>
              </a:rPr>
              <a:t>Los sujetos obligados deberán publicar y mantener actualizada la información pública de conformidad con los lineamientos que para el caso expida el Sistema Nacional, al inicio de cada año o dentro de los siguientes diez días naturales a que surja alguna modificación, de acuerdo con sus atribuciones y a disposición de cualquier interesado conforme a lo siguiente:</a:t>
            </a:r>
          </a:p>
          <a:p>
            <a:pPr algn="just">
              <a:spcBef>
                <a:spcPts val="0"/>
              </a:spcBef>
            </a:pPr>
            <a:r>
              <a:rPr lang="es-ES_tradnl" sz="2000" dirty="0">
                <a:latin typeface="+mn-lt"/>
              </a:rPr>
              <a:t> </a:t>
            </a:r>
            <a:endParaRPr lang="es-ES_tradnl" sz="2000" dirty="0" smtClean="0">
              <a:latin typeface="+mn-lt"/>
            </a:endParaRPr>
          </a:p>
          <a:p>
            <a:pPr marL="0" algn="just">
              <a:spcBef>
                <a:spcPts val="0"/>
              </a:spcBef>
            </a:pPr>
            <a:r>
              <a:rPr lang="es-ES_tradnl" sz="2000" b="1" dirty="0" smtClean="0">
                <a:solidFill>
                  <a:srgbClr val="AE9F66"/>
                </a:solidFill>
                <a:latin typeface="+mn-lt"/>
              </a:rPr>
              <a:t>I. </a:t>
            </a:r>
            <a:r>
              <a:rPr lang="es-ES_tradnl" sz="2000" dirty="0" smtClean="0">
                <a:latin typeface="+mn-lt"/>
              </a:rPr>
              <a:t>El </a:t>
            </a:r>
            <a:r>
              <a:rPr lang="es-ES_tradnl" sz="2000" dirty="0">
                <a:latin typeface="+mn-lt"/>
              </a:rPr>
              <a:t>marco normativo aplicable al sujeto obligado</a:t>
            </a:r>
            <a:endParaRPr lang="es-ES_tradnl" sz="2000" dirty="0" smtClean="0">
              <a:latin typeface="+mn-lt"/>
            </a:endParaRPr>
          </a:p>
          <a:p>
            <a:pPr marL="0" algn="just">
              <a:spcBef>
                <a:spcPts val="0"/>
              </a:spcBef>
            </a:pPr>
            <a:r>
              <a:rPr lang="es-ES_tradnl" sz="2000" b="1" dirty="0" smtClean="0">
                <a:solidFill>
                  <a:srgbClr val="AE9F66"/>
                </a:solidFill>
                <a:latin typeface="+mn-lt"/>
              </a:rPr>
              <a:t>II</a:t>
            </a:r>
            <a:r>
              <a:rPr lang="es-ES_tradnl" sz="2000" b="1" dirty="0">
                <a:solidFill>
                  <a:srgbClr val="AE9F66"/>
                </a:solidFill>
                <a:latin typeface="+mn-lt"/>
              </a:rPr>
              <a:t>. </a:t>
            </a:r>
            <a:r>
              <a:rPr lang="es-ES_tradnl" sz="2000" dirty="0">
                <a:latin typeface="+mn-lt"/>
              </a:rPr>
              <a:t>Su estructura orgánica completa</a:t>
            </a:r>
            <a:endParaRPr lang="es-ES_tradnl" sz="2000" dirty="0" smtClean="0">
              <a:latin typeface="+mn-lt"/>
            </a:endParaRPr>
          </a:p>
          <a:p>
            <a:pPr marL="0" algn="just">
              <a:spcBef>
                <a:spcPts val="0"/>
              </a:spcBef>
            </a:pPr>
            <a:r>
              <a:rPr lang="es-ES_tradnl" sz="2000" b="1" dirty="0" smtClean="0">
                <a:solidFill>
                  <a:srgbClr val="AE9F66"/>
                </a:solidFill>
                <a:latin typeface="+mn-lt"/>
              </a:rPr>
              <a:t>III</a:t>
            </a:r>
            <a:r>
              <a:rPr lang="es-ES_tradnl" sz="2000" b="1" dirty="0">
                <a:solidFill>
                  <a:srgbClr val="AE9F66"/>
                </a:solidFill>
                <a:latin typeface="+mn-lt"/>
              </a:rPr>
              <a:t>. </a:t>
            </a:r>
            <a:r>
              <a:rPr lang="es-ES_tradnl" sz="2000" dirty="0">
                <a:latin typeface="+mn-lt"/>
              </a:rPr>
              <a:t>Las facultades de cada Área </a:t>
            </a:r>
            <a:endParaRPr lang="es-ES_tradnl" sz="2000" dirty="0" smtClean="0">
              <a:latin typeface="+mn-lt"/>
            </a:endParaRPr>
          </a:p>
          <a:p>
            <a:pPr marL="0" algn="just">
              <a:spcBef>
                <a:spcPts val="0"/>
              </a:spcBef>
            </a:pPr>
            <a:r>
              <a:rPr lang="es-ES_tradnl" sz="2000" b="1" dirty="0" smtClean="0">
                <a:solidFill>
                  <a:srgbClr val="AE9F66"/>
                </a:solidFill>
                <a:latin typeface="+mn-lt"/>
              </a:rPr>
              <a:t>IV</a:t>
            </a:r>
            <a:r>
              <a:rPr lang="es-ES_tradnl" sz="2000" b="1" dirty="0">
                <a:solidFill>
                  <a:srgbClr val="AE9F66"/>
                </a:solidFill>
                <a:latin typeface="+mn-lt"/>
              </a:rPr>
              <a:t>. </a:t>
            </a:r>
            <a:r>
              <a:rPr lang="es-ES_tradnl" sz="2000" dirty="0">
                <a:latin typeface="+mn-lt"/>
              </a:rPr>
              <a:t>Las metas y objetivos de las Áreas de conformidad con sus programas operativos </a:t>
            </a:r>
          </a:p>
          <a:p>
            <a:pPr algn="just">
              <a:spcBef>
                <a:spcPts val="0"/>
              </a:spcBef>
            </a:pPr>
            <a:endParaRPr lang="es-ES_tradnl" dirty="0"/>
          </a:p>
          <a:p>
            <a:pPr algn="just">
              <a:spcBef>
                <a:spcPts val="0"/>
              </a:spcBef>
            </a:pPr>
            <a:endParaRPr lang="es-ES_tradnl" dirty="0"/>
          </a:p>
          <a:p>
            <a:pPr algn="just">
              <a:spcBef>
                <a:spcPts val="0"/>
              </a:spcBef>
            </a:pPr>
            <a:endParaRPr lang="es-ES_tradnl" dirty="0"/>
          </a:p>
          <a:p>
            <a:pPr algn="just">
              <a:spcBef>
                <a:spcPts val="0"/>
              </a:spcBef>
            </a:pPr>
            <a:endParaRPr lang="es-ES_tradnl" dirty="0"/>
          </a:p>
        </p:txBody>
      </p:sp>
      <p:sp>
        <p:nvSpPr>
          <p:cNvPr id="3" name="Subtítulo 2"/>
          <p:cNvSpPr>
            <a:spLocks noGrp="1"/>
          </p:cNvSpPr>
          <p:nvPr>
            <p:ph type="subTitle" idx="13"/>
          </p:nvPr>
        </p:nvSpPr>
        <p:spPr/>
        <p:txBody>
          <a:bodyPr/>
          <a:lstStyle/>
          <a:p>
            <a:pPr algn="ctr"/>
            <a:r>
              <a:rPr lang="es-MX" sz="2800" dirty="0" smtClean="0">
                <a:solidFill>
                  <a:schemeClr val="bg2">
                    <a:lumMod val="10000"/>
                  </a:schemeClr>
                </a:solidFill>
                <a:effectLst>
                  <a:outerShdw blurRad="38100" dist="38100" dir="2700000" algn="tl">
                    <a:srgbClr val="000000">
                      <a:alpha val="43137"/>
                    </a:srgbClr>
                  </a:outerShdw>
                </a:effectLst>
                <a:latin typeface="+mn-lt"/>
              </a:rPr>
              <a:t>Obligaciones comunes</a:t>
            </a:r>
            <a:endParaRPr lang="es-ES_tradnl" sz="2800" dirty="0">
              <a:solidFill>
                <a:schemeClr val="bg2">
                  <a:lumMod val="1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146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764704"/>
            <a:ext cx="8229600" cy="4525963"/>
          </a:xfrm>
        </p:spPr>
        <p:txBody>
          <a:bodyPr/>
          <a:lstStyle/>
          <a:p>
            <a:pPr algn="just"/>
            <a:r>
              <a:rPr lang="es-ES_tradnl" sz="2400" b="1" dirty="0" smtClean="0">
                <a:solidFill>
                  <a:srgbClr val="AE9F66"/>
                </a:solidFill>
                <a:latin typeface="+mn-lt"/>
              </a:rPr>
              <a:t>V</a:t>
            </a:r>
            <a:r>
              <a:rPr lang="es-ES_tradnl" sz="2400" b="1" dirty="0">
                <a:solidFill>
                  <a:srgbClr val="AE9F66"/>
                </a:solidFill>
                <a:latin typeface="+mn-lt"/>
              </a:rPr>
              <a:t>. </a:t>
            </a:r>
            <a:r>
              <a:rPr lang="es-ES_tradnl" sz="2400" dirty="0">
                <a:latin typeface="+mn-lt"/>
              </a:rPr>
              <a:t>Los indicadores relacionados con temas de interés público o trascendencia social que conforme a sus funciones, deban establecer</a:t>
            </a:r>
            <a:endParaRPr lang="es-ES_tradnl" sz="2400" dirty="0" smtClean="0">
              <a:latin typeface="+mn-lt"/>
            </a:endParaRPr>
          </a:p>
          <a:p>
            <a:pPr algn="just"/>
            <a:r>
              <a:rPr lang="es-ES_tradnl" sz="2400" b="1" dirty="0" smtClean="0">
                <a:solidFill>
                  <a:srgbClr val="AE9F66"/>
                </a:solidFill>
                <a:latin typeface="+mn-lt"/>
              </a:rPr>
              <a:t>VI</a:t>
            </a:r>
            <a:r>
              <a:rPr lang="es-ES_tradnl" sz="2400" b="1" dirty="0">
                <a:solidFill>
                  <a:srgbClr val="AE9F66"/>
                </a:solidFill>
                <a:latin typeface="+mn-lt"/>
              </a:rPr>
              <a:t>. </a:t>
            </a:r>
            <a:r>
              <a:rPr lang="es-ES_tradnl" sz="2400" dirty="0">
                <a:latin typeface="+mn-lt"/>
              </a:rPr>
              <a:t>Los indicadores que permitan rendir cuenta de sus objetivos y resultados</a:t>
            </a:r>
            <a:endParaRPr lang="es-ES_tradnl" sz="2400" dirty="0" smtClean="0">
              <a:latin typeface="+mn-lt"/>
            </a:endParaRPr>
          </a:p>
          <a:p>
            <a:pPr algn="just"/>
            <a:r>
              <a:rPr lang="es-ES_tradnl" sz="2400" b="1" dirty="0" smtClean="0">
                <a:solidFill>
                  <a:srgbClr val="AE9F66"/>
                </a:solidFill>
                <a:latin typeface="+mn-lt"/>
              </a:rPr>
              <a:t>VII</a:t>
            </a:r>
            <a:r>
              <a:rPr lang="es-ES_tradnl" sz="2400" b="1" dirty="0">
                <a:solidFill>
                  <a:srgbClr val="AE9F66"/>
                </a:solidFill>
                <a:latin typeface="+mn-lt"/>
              </a:rPr>
              <a:t>. </a:t>
            </a:r>
            <a:r>
              <a:rPr lang="es-ES_tradnl" sz="2400" dirty="0">
                <a:latin typeface="+mn-lt"/>
              </a:rPr>
              <a:t>El directorio del servidores públicos, a partir del nivel de jefe de departamento o su equivalente</a:t>
            </a:r>
            <a:endParaRPr lang="es-ES_tradnl" sz="2400" dirty="0" smtClean="0">
              <a:latin typeface="+mn-lt"/>
            </a:endParaRPr>
          </a:p>
          <a:p>
            <a:pPr algn="just"/>
            <a:r>
              <a:rPr lang="es-ES_tradnl" sz="2400" b="1" dirty="0" smtClean="0">
                <a:solidFill>
                  <a:srgbClr val="AE9F66"/>
                </a:solidFill>
                <a:latin typeface="+mn-lt"/>
              </a:rPr>
              <a:t>VIII</a:t>
            </a:r>
            <a:r>
              <a:rPr lang="es-ES_tradnl" sz="2400" b="1" dirty="0">
                <a:solidFill>
                  <a:srgbClr val="AE9F66"/>
                </a:solidFill>
                <a:latin typeface="+mn-lt"/>
              </a:rPr>
              <a:t>. </a:t>
            </a:r>
            <a:r>
              <a:rPr lang="es-ES_tradnl" sz="2400" dirty="0">
                <a:latin typeface="+mn-lt"/>
              </a:rPr>
              <a:t>La remuneración bruta y neta de todos los servidores públicos</a:t>
            </a:r>
            <a:endParaRPr lang="es-ES_tradnl" sz="2400" dirty="0" smtClean="0">
              <a:latin typeface="+mn-lt"/>
            </a:endParaRPr>
          </a:p>
          <a:p>
            <a:pPr algn="just"/>
            <a:r>
              <a:rPr lang="es-ES_tradnl" sz="2400" b="1" dirty="0" smtClean="0">
                <a:solidFill>
                  <a:srgbClr val="AE9F66"/>
                </a:solidFill>
                <a:latin typeface="+mn-lt"/>
              </a:rPr>
              <a:t>IX</a:t>
            </a:r>
            <a:r>
              <a:rPr lang="es-ES_tradnl" sz="2400" b="1" dirty="0">
                <a:solidFill>
                  <a:srgbClr val="AE9F66"/>
                </a:solidFill>
                <a:latin typeface="+mn-lt"/>
              </a:rPr>
              <a:t>. </a:t>
            </a:r>
            <a:r>
              <a:rPr lang="es-ES_tradnl" sz="2400" dirty="0">
                <a:latin typeface="+mn-lt"/>
              </a:rPr>
              <a:t>Los gastos de representación y viáticos</a:t>
            </a:r>
            <a:endParaRPr lang="es-ES_tradnl" sz="2400" dirty="0" smtClean="0">
              <a:latin typeface="+mn-lt"/>
            </a:endParaRPr>
          </a:p>
          <a:p>
            <a:pPr algn="just"/>
            <a:r>
              <a:rPr lang="es-ES_tradnl" sz="2400" b="1" dirty="0" smtClean="0">
                <a:solidFill>
                  <a:srgbClr val="AE9F66"/>
                </a:solidFill>
                <a:latin typeface="+mn-lt"/>
              </a:rPr>
              <a:t>X</a:t>
            </a:r>
            <a:r>
              <a:rPr lang="es-ES_tradnl" sz="2400" b="1" dirty="0">
                <a:solidFill>
                  <a:srgbClr val="AE9F66"/>
                </a:solidFill>
                <a:latin typeface="+mn-lt"/>
              </a:rPr>
              <a:t>. </a:t>
            </a:r>
            <a:r>
              <a:rPr lang="es-ES_tradnl" sz="2400" dirty="0">
                <a:latin typeface="+mn-lt"/>
              </a:rPr>
              <a:t>El número total de las plazas y del personal de base y confianza</a:t>
            </a:r>
            <a:endParaRPr lang="es-ES_tradnl" sz="2400" dirty="0" smtClean="0">
              <a:latin typeface="+mn-lt"/>
            </a:endParaRPr>
          </a:p>
          <a:p>
            <a:pPr algn="just"/>
            <a:r>
              <a:rPr lang="es-ES_tradnl" sz="2400" b="1" dirty="0" smtClean="0">
                <a:solidFill>
                  <a:srgbClr val="AE9F66"/>
                </a:solidFill>
                <a:latin typeface="+mn-lt"/>
              </a:rPr>
              <a:t>XI</a:t>
            </a:r>
            <a:r>
              <a:rPr lang="es-ES_tradnl" sz="2400" b="1" dirty="0">
                <a:solidFill>
                  <a:srgbClr val="AE9F66"/>
                </a:solidFill>
                <a:latin typeface="+mn-lt"/>
              </a:rPr>
              <a:t>. </a:t>
            </a:r>
            <a:r>
              <a:rPr lang="es-ES_tradnl" sz="2400" dirty="0">
                <a:latin typeface="+mn-lt"/>
              </a:rPr>
              <a:t>Las contrataciones de servicios profesionales por honorarios</a:t>
            </a:r>
          </a:p>
          <a:p>
            <a:pPr algn="just"/>
            <a:endParaRPr lang="es-ES_tradnl" sz="2400" dirty="0">
              <a:latin typeface="+mn-lt"/>
            </a:endParaRPr>
          </a:p>
          <a:p>
            <a:pPr algn="just"/>
            <a:endParaRPr lang="es-ES_tradnl" sz="2400" dirty="0">
              <a:latin typeface="+mn-lt"/>
            </a:endParaRPr>
          </a:p>
        </p:txBody>
      </p:sp>
    </p:spTree>
    <p:extLst>
      <p:ext uri="{BB962C8B-B14F-4D97-AF65-F5344CB8AC3E}">
        <p14:creationId xmlns:p14="http://schemas.microsoft.com/office/powerpoint/2010/main" val="335014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579437"/>
            <a:ext cx="8229600" cy="4525963"/>
          </a:xfrm>
        </p:spPr>
        <p:txBody>
          <a:bodyPr/>
          <a:lstStyle/>
          <a:p>
            <a:pPr algn="just">
              <a:spcBef>
                <a:spcPts val="500"/>
              </a:spcBef>
            </a:pPr>
            <a:r>
              <a:rPr lang="es-ES_tradnl" sz="2000" b="1" dirty="0" smtClean="0">
                <a:solidFill>
                  <a:srgbClr val="AE9F66"/>
                </a:solidFill>
                <a:latin typeface="+mn-lt"/>
              </a:rPr>
              <a:t>XII</a:t>
            </a:r>
            <a:r>
              <a:rPr lang="es-ES_tradnl" sz="2000" b="1" dirty="0">
                <a:solidFill>
                  <a:srgbClr val="AE9F66"/>
                </a:solidFill>
                <a:latin typeface="+mn-lt"/>
              </a:rPr>
              <a:t>. </a:t>
            </a:r>
            <a:r>
              <a:rPr lang="es-ES_tradnl" sz="2000" dirty="0">
                <a:latin typeface="+mn-lt"/>
              </a:rPr>
              <a:t>La información en versión pública de las declaraciones patrimonial, fiscal y de intereses de los servidores públicos que así lo determinen</a:t>
            </a:r>
            <a:endParaRPr lang="es-ES_tradnl" sz="2000" dirty="0" smtClean="0">
              <a:latin typeface="+mn-lt"/>
            </a:endParaRPr>
          </a:p>
          <a:p>
            <a:pPr algn="just">
              <a:spcBef>
                <a:spcPts val="500"/>
              </a:spcBef>
            </a:pPr>
            <a:r>
              <a:rPr lang="es-ES_tradnl" sz="2000" b="1" dirty="0" smtClean="0">
                <a:solidFill>
                  <a:srgbClr val="AE9F66"/>
                </a:solidFill>
                <a:latin typeface="+mn-lt"/>
              </a:rPr>
              <a:t>XIII</a:t>
            </a:r>
            <a:r>
              <a:rPr lang="es-ES_tradnl" sz="2000" b="1" dirty="0">
                <a:solidFill>
                  <a:srgbClr val="AE9F66"/>
                </a:solidFill>
                <a:latin typeface="+mn-lt"/>
              </a:rPr>
              <a:t>. </a:t>
            </a:r>
            <a:r>
              <a:rPr lang="es-ES_tradnl" sz="2000" dirty="0">
                <a:latin typeface="+mn-lt"/>
              </a:rPr>
              <a:t>El domicilio de la Unidad de Transparencia</a:t>
            </a:r>
            <a:endParaRPr lang="es-ES_tradnl" sz="2000" dirty="0" smtClean="0">
              <a:latin typeface="+mn-lt"/>
            </a:endParaRPr>
          </a:p>
          <a:p>
            <a:pPr algn="just">
              <a:spcBef>
                <a:spcPts val="500"/>
              </a:spcBef>
            </a:pPr>
            <a:r>
              <a:rPr lang="es-ES_tradnl" sz="2000" b="1" dirty="0" smtClean="0">
                <a:solidFill>
                  <a:srgbClr val="AE9F66"/>
                </a:solidFill>
                <a:latin typeface="+mn-lt"/>
              </a:rPr>
              <a:t>XIV</a:t>
            </a:r>
            <a:r>
              <a:rPr lang="es-ES_tradnl" sz="2000" b="1" dirty="0">
                <a:solidFill>
                  <a:srgbClr val="AE9F66"/>
                </a:solidFill>
                <a:latin typeface="+mn-lt"/>
              </a:rPr>
              <a:t>. </a:t>
            </a:r>
            <a:r>
              <a:rPr lang="es-ES_tradnl" sz="2000" dirty="0">
                <a:latin typeface="+mn-lt"/>
              </a:rPr>
              <a:t>Las convocatorias a concursos para ocupar cargos públicos y los resultados de los mismos </a:t>
            </a:r>
            <a:endParaRPr lang="es-ES_tradnl" sz="2000" dirty="0" smtClean="0">
              <a:latin typeface="+mn-lt"/>
            </a:endParaRPr>
          </a:p>
          <a:p>
            <a:pPr algn="just">
              <a:spcBef>
                <a:spcPts val="500"/>
              </a:spcBef>
            </a:pPr>
            <a:r>
              <a:rPr lang="es-ES_tradnl" sz="2000" b="1" dirty="0" smtClean="0">
                <a:solidFill>
                  <a:srgbClr val="AE9F66"/>
                </a:solidFill>
                <a:latin typeface="+mn-lt"/>
              </a:rPr>
              <a:t>XV</a:t>
            </a:r>
            <a:r>
              <a:rPr lang="es-ES_tradnl" sz="2000" b="1" dirty="0">
                <a:solidFill>
                  <a:srgbClr val="AE9F66"/>
                </a:solidFill>
                <a:latin typeface="+mn-lt"/>
              </a:rPr>
              <a:t>. </a:t>
            </a:r>
            <a:r>
              <a:rPr lang="es-ES_tradnl" sz="2000" dirty="0">
                <a:latin typeface="+mn-lt"/>
              </a:rPr>
              <a:t>La información de los programas de subsidios, estímulos y apoyos</a:t>
            </a:r>
            <a:endParaRPr lang="es-ES_tradnl" sz="2000" dirty="0" smtClean="0">
              <a:latin typeface="+mn-lt"/>
            </a:endParaRPr>
          </a:p>
          <a:p>
            <a:pPr algn="just">
              <a:spcBef>
                <a:spcPts val="500"/>
              </a:spcBef>
            </a:pPr>
            <a:r>
              <a:rPr lang="es-ES_tradnl" sz="2000" b="1" dirty="0" smtClean="0">
                <a:solidFill>
                  <a:srgbClr val="AE9F66"/>
                </a:solidFill>
                <a:latin typeface="+mn-lt"/>
              </a:rPr>
              <a:t>XVI</a:t>
            </a:r>
            <a:r>
              <a:rPr lang="es-ES_tradnl" sz="2000" b="1" dirty="0">
                <a:solidFill>
                  <a:srgbClr val="AE9F66"/>
                </a:solidFill>
                <a:latin typeface="+mn-lt"/>
              </a:rPr>
              <a:t>. </a:t>
            </a:r>
            <a:r>
              <a:rPr lang="es-ES_tradnl" sz="2000" dirty="0">
                <a:latin typeface="+mn-lt"/>
              </a:rPr>
              <a:t>Las condiciones generales de trabajo, contratos o convenios que regulen las relaciones laborales del personal</a:t>
            </a:r>
            <a:endParaRPr lang="es-ES_tradnl" sz="2000" dirty="0" smtClean="0">
              <a:latin typeface="+mn-lt"/>
            </a:endParaRPr>
          </a:p>
          <a:p>
            <a:pPr algn="just">
              <a:spcBef>
                <a:spcPts val="500"/>
              </a:spcBef>
            </a:pPr>
            <a:r>
              <a:rPr lang="es-ES_tradnl" sz="2000" b="1" dirty="0" smtClean="0">
                <a:solidFill>
                  <a:srgbClr val="AE9F66"/>
                </a:solidFill>
                <a:latin typeface="+mn-lt"/>
              </a:rPr>
              <a:t>XVII</a:t>
            </a:r>
            <a:r>
              <a:rPr lang="es-ES_tradnl" sz="2000" b="1" dirty="0">
                <a:solidFill>
                  <a:srgbClr val="AE9F66"/>
                </a:solidFill>
                <a:latin typeface="+mn-lt"/>
              </a:rPr>
              <a:t>. </a:t>
            </a:r>
            <a:r>
              <a:rPr lang="es-ES_tradnl" sz="2000" dirty="0">
                <a:latin typeface="+mn-lt"/>
              </a:rPr>
              <a:t>La información curricular, desde el nivel de jefe de departamento o equivalente</a:t>
            </a:r>
            <a:endParaRPr lang="es-ES_tradnl" sz="2000" dirty="0" smtClean="0">
              <a:latin typeface="+mn-lt"/>
            </a:endParaRPr>
          </a:p>
          <a:p>
            <a:pPr algn="just">
              <a:spcBef>
                <a:spcPts val="500"/>
              </a:spcBef>
            </a:pPr>
            <a:r>
              <a:rPr lang="es-ES_tradnl" sz="2000" b="1" dirty="0" smtClean="0">
                <a:solidFill>
                  <a:srgbClr val="AE9F66"/>
                </a:solidFill>
                <a:latin typeface="+mn-lt"/>
              </a:rPr>
              <a:t>XVIII</a:t>
            </a:r>
            <a:r>
              <a:rPr lang="es-ES_tradnl" sz="2000" b="1" dirty="0">
                <a:solidFill>
                  <a:srgbClr val="AE9F66"/>
                </a:solidFill>
                <a:latin typeface="+mn-lt"/>
              </a:rPr>
              <a:t>. </a:t>
            </a:r>
            <a:r>
              <a:rPr lang="es-ES_tradnl" sz="2000" dirty="0">
                <a:latin typeface="+mn-lt"/>
              </a:rPr>
              <a:t>El listado de servidores públicos con sanciones administrativas definitivas, especificando la causa de sanción</a:t>
            </a:r>
            <a:endParaRPr lang="es-ES_tradnl" sz="2000" dirty="0" smtClean="0">
              <a:latin typeface="+mn-lt"/>
            </a:endParaRPr>
          </a:p>
          <a:p>
            <a:pPr algn="just">
              <a:spcBef>
                <a:spcPts val="500"/>
              </a:spcBef>
            </a:pPr>
            <a:r>
              <a:rPr lang="es-ES_tradnl" sz="2000" b="1" dirty="0" smtClean="0">
                <a:solidFill>
                  <a:srgbClr val="AE9F66"/>
                </a:solidFill>
                <a:latin typeface="+mn-lt"/>
              </a:rPr>
              <a:t>XIX</a:t>
            </a:r>
            <a:r>
              <a:rPr lang="es-ES_tradnl" sz="2000" b="1" dirty="0">
                <a:solidFill>
                  <a:srgbClr val="AE9F66"/>
                </a:solidFill>
                <a:latin typeface="+mn-lt"/>
              </a:rPr>
              <a:t>. </a:t>
            </a:r>
            <a:r>
              <a:rPr lang="es-ES_tradnl" sz="2000" dirty="0">
                <a:latin typeface="+mn-lt"/>
              </a:rPr>
              <a:t>Los servicios que ofrecen señalando los requisitos para acceder a ellos</a:t>
            </a:r>
          </a:p>
          <a:p>
            <a:pPr algn="just">
              <a:spcBef>
                <a:spcPts val="500"/>
              </a:spcBef>
            </a:pPr>
            <a:endParaRPr lang="es-ES_tradnl" sz="2000" dirty="0">
              <a:latin typeface="+mn-lt"/>
            </a:endParaRPr>
          </a:p>
          <a:p>
            <a:pPr algn="just">
              <a:spcBef>
                <a:spcPts val="500"/>
              </a:spcBef>
            </a:pPr>
            <a:endParaRPr lang="es-ES_tradnl" sz="2000" dirty="0">
              <a:latin typeface="+mn-lt"/>
            </a:endParaRPr>
          </a:p>
        </p:txBody>
      </p:sp>
    </p:spTree>
    <p:extLst>
      <p:ext uri="{BB962C8B-B14F-4D97-AF65-F5344CB8AC3E}">
        <p14:creationId xmlns:p14="http://schemas.microsoft.com/office/powerpoint/2010/main" val="3945485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908720"/>
            <a:ext cx="8229600" cy="4525963"/>
          </a:xfrm>
        </p:spPr>
        <p:txBody>
          <a:bodyPr/>
          <a:lstStyle/>
          <a:p>
            <a:pPr algn="just">
              <a:spcBef>
                <a:spcPts val="500"/>
              </a:spcBef>
            </a:pPr>
            <a:r>
              <a:rPr lang="es-MX" sz="2000" b="1" dirty="0">
                <a:solidFill>
                  <a:srgbClr val="AE9F66"/>
                </a:solidFill>
                <a:latin typeface="+mn-lt"/>
              </a:rPr>
              <a:t>XX.</a:t>
            </a:r>
            <a:r>
              <a:rPr lang="es-MX" sz="2000" dirty="0">
                <a:latin typeface="+mn-lt"/>
              </a:rPr>
              <a:t> Los trámites, requisitos y formatos que ofrecen</a:t>
            </a:r>
            <a:endParaRPr lang="es-MX" sz="2000" dirty="0" smtClean="0">
              <a:latin typeface="+mn-lt"/>
            </a:endParaRPr>
          </a:p>
          <a:p>
            <a:pPr algn="just">
              <a:spcBef>
                <a:spcPts val="500"/>
              </a:spcBef>
            </a:pPr>
            <a:r>
              <a:rPr lang="es-MX" sz="2000" b="1" dirty="0" smtClean="0">
                <a:solidFill>
                  <a:srgbClr val="AE9F66"/>
                </a:solidFill>
                <a:latin typeface="+mn-lt"/>
              </a:rPr>
              <a:t>XXI. </a:t>
            </a:r>
            <a:r>
              <a:rPr lang="es-MX" sz="2000" dirty="0" smtClean="0">
                <a:latin typeface="+mn-lt"/>
              </a:rPr>
              <a:t>La información financiera sobre el presupuesto asignado</a:t>
            </a:r>
          </a:p>
          <a:p>
            <a:pPr algn="just">
              <a:spcBef>
                <a:spcPts val="500"/>
              </a:spcBef>
            </a:pPr>
            <a:r>
              <a:rPr lang="es-MX" sz="2000" b="1" dirty="0" smtClean="0">
                <a:solidFill>
                  <a:srgbClr val="AE9F66"/>
                </a:solidFill>
                <a:latin typeface="+mn-lt"/>
              </a:rPr>
              <a:t>XXII. </a:t>
            </a:r>
            <a:r>
              <a:rPr lang="es-MX" sz="2000" dirty="0" smtClean="0">
                <a:latin typeface="+mn-lt"/>
              </a:rPr>
              <a:t>La información relativa a la deuda pública</a:t>
            </a:r>
          </a:p>
          <a:p>
            <a:pPr lvl="0" algn="just">
              <a:spcBef>
                <a:spcPts val="500"/>
              </a:spcBef>
            </a:pPr>
            <a:r>
              <a:rPr lang="es-MX" sz="2000" b="1" dirty="0" smtClean="0">
                <a:solidFill>
                  <a:srgbClr val="AE9F66"/>
                </a:solidFill>
                <a:latin typeface="+mn-lt"/>
              </a:rPr>
              <a:t>XXIII. </a:t>
            </a:r>
            <a:r>
              <a:rPr lang="es-MX" sz="2000" dirty="0" smtClean="0">
                <a:latin typeface="+mn-lt"/>
              </a:rPr>
              <a:t>Los montos destinados a gastos relativos a comunicación social y publicidad oficial</a:t>
            </a:r>
          </a:p>
          <a:p>
            <a:pPr lvl="0" algn="just">
              <a:spcBef>
                <a:spcPts val="500"/>
              </a:spcBef>
            </a:pPr>
            <a:r>
              <a:rPr lang="es-MX" sz="2000" b="1" dirty="0" smtClean="0">
                <a:solidFill>
                  <a:srgbClr val="AE9F66"/>
                </a:solidFill>
                <a:latin typeface="+mn-lt"/>
              </a:rPr>
              <a:t>XXIV. </a:t>
            </a:r>
            <a:r>
              <a:rPr lang="es-MX" sz="2000" dirty="0" smtClean="0">
                <a:latin typeface="+mn-lt"/>
              </a:rPr>
              <a:t>Los informes de resultados de las auditorías al ejercicio presupuestal de cada sujeto obligado </a:t>
            </a:r>
          </a:p>
          <a:p>
            <a:pPr lvl="0" algn="just">
              <a:spcBef>
                <a:spcPts val="500"/>
              </a:spcBef>
            </a:pPr>
            <a:r>
              <a:rPr lang="es-MX" sz="2000" b="1" dirty="0" smtClean="0">
                <a:solidFill>
                  <a:srgbClr val="AE9F66"/>
                </a:solidFill>
                <a:latin typeface="+mn-lt"/>
              </a:rPr>
              <a:t>XXV. </a:t>
            </a:r>
            <a:r>
              <a:rPr lang="es-MX" sz="2000" dirty="0" smtClean="0">
                <a:latin typeface="+mn-lt"/>
              </a:rPr>
              <a:t>El resultado de la dictaminación de los estados financieros</a:t>
            </a:r>
          </a:p>
          <a:p>
            <a:pPr lvl="0" algn="just">
              <a:spcBef>
                <a:spcPts val="500"/>
              </a:spcBef>
            </a:pPr>
            <a:r>
              <a:rPr lang="es-MX" sz="2000" b="1" dirty="0" smtClean="0">
                <a:solidFill>
                  <a:srgbClr val="AE9F66"/>
                </a:solidFill>
                <a:latin typeface="+mn-lt"/>
              </a:rPr>
              <a:t>XXVI. </a:t>
            </a:r>
            <a:r>
              <a:rPr lang="es-MX" sz="2000" dirty="0" smtClean="0">
                <a:latin typeface="+mn-lt"/>
              </a:rPr>
              <a:t>Los montos, criterios, convocatorias y listado de personas físicas o morales a quienes, por cualquier motivo, se les asigne o permita usar recursos públicos</a:t>
            </a:r>
          </a:p>
          <a:p>
            <a:pPr algn="just">
              <a:spcBef>
                <a:spcPts val="500"/>
              </a:spcBef>
            </a:pPr>
            <a:r>
              <a:rPr lang="es-MX" sz="2000" b="1" dirty="0" smtClean="0">
                <a:solidFill>
                  <a:srgbClr val="AE9F66"/>
                </a:solidFill>
                <a:latin typeface="+mn-lt"/>
              </a:rPr>
              <a:t>XXVII. </a:t>
            </a:r>
            <a:r>
              <a:rPr lang="es-MX" sz="2000" dirty="0" smtClean="0">
                <a:latin typeface="+mn-lt"/>
              </a:rPr>
              <a:t>Las concesiones, contratos, convenios, permisos, licencias o autorizaciones otorgados</a:t>
            </a:r>
          </a:p>
          <a:p>
            <a:pPr lvl="0" algn="just">
              <a:spcBef>
                <a:spcPts val="500"/>
              </a:spcBef>
            </a:pPr>
            <a:endParaRPr lang="es-MX" sz="2000" dirty="0" smtClean="0">
              <a:latin typeface="+mn-lt"/>
            </a:endParaRPr>
          </a:p>
          <a:p>
            <a:pPr algn="just">
              <a:spcBef>
                <a:spcPts val="500"/>
              </a:spcBef>
            </a:pPr>
            <a:endParaRPr lang="es-ES_tradnl" sz="2000" dirty="0">
              <a:latin typeface="+mn-lt"/>
            </a:endParaRPr>
          </a:p>
        </p:txBody>
      </p:sp>
    </p:spTree>
    <p:extLst>
      <p:ext uri="{BB962C8B-B14F-4D97-AF65-F5344CB8AC3E}">
        <p14:creationId xmlns:p14="http://schemas.microsoft.com/office/powerpoint/2010/main" val="290996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332656"/>
            <a:ext cx="8229600" cy="4525963"/>
          </a:xfrm>
        </p:spPr>
        <p:txBody>
          <a:bodyPr/>
          <a:lstStyle/>
          <a:p>
            <a:pPr algn="just"/>
            <a:r>
              <a:rPr lang="es-ES_tradnl" sz="2000" b="1" dirty="0" smtClean="0">
                <a:solidFill>
                  <a:srgbClr val="AE9F66"/>
                </a:solidFill>
                <a:latin typeface="+mn-lt"/>
              </a:rPr>
              <a:t>XXVIII. </a:t>
            </a:r>
            <a:r>
              <a:rPr lang="es-ES_tradnl" sz="2000" dirty="0" smtClean="0">
                <a:latin typeface="+mn-lt"/>
              </a:rPr>
              <a:t>La información de los resultados sobre procedimientos de adjudicación directa, invitación restringida y licitación de cualquier naturaleza</a:t>
            </a:r>
          </a:p>
          <a:p>
            <a:pPr algn="just"/>
            <a:r>
              <a:rPr lang="es-ES_tradnl" sz="2000" b="1" dirty="0" smtClean="0">
                <a:solidFill>
                  <a:srgbClr val="AE9F66"/>
                </a:solidFill>
                <a:latin typeface="+mn-lt"/>
              </a:rPr>
              <a:t>XXIX. </a:t>
            </a:r>
            <a:r>
              <a:rPr lang="es-ES_tradnl" sz="2000" dirty="0" smtClean="0">
                <a:latin typeface="+mn-lt"/>
              </a:rPr>
              <a:t>Los informes que por disposición legal generen los sujetos obligados</a:t>
            </a:r>
          </a:p>
          <a:p>
            <a:pPr algn="just"/>
            <a:r>
              <a:rPr lang="es-ES_tradnl" sz="2000" b="1" dirty="0" smtClean="0">
                <a:solidFill>
                  <a:srgbClr val="AE9F66"/>
                </a:solidFill>
                <a:latin typeface="+mn-lt"/>
              </a:rPr>
              <a:t>XXX. </a:t>
            </a:r>
            <a:r>
              <a:rPr lang="es-ES_tradnl" sz="2000" dirty="0" smtClean="0">
                <a:latin typeface="+mn-lt"/>
              </a:rPr>
              <a:t>Las estadísticas que generen en cumplimiento de sus facultades</a:t>
            </a:r>
          </a:p>
          <a:p>
            <a:pPr algn="just"/>
            <a:r>
              <a:rPr lang="es-ES_tradnl" sz="2000" b="1" dirty="0" smtClean="0">
                <a:solidFill>
                  <a:srgbClr val="AE9F66"/>
                </a:solidFill>
                <a:latin typeface="+mn-lt"/>
              </a:rPr>
              <a:t>XXXI. </a:t>
            </a:r>
            <a:r>
              <a:rPr lang="es-ES_tradnl" sz="2000" dirty="0" smtClean="0">
                <a:latin typeface="+mn-lt"/>
              </a:rPr>
              <a:t>Informe de avances programáticos o presupuestales, balances generales y su estado financiero</a:t>
            </a:r>
          </a:p>
          <a:p>
            <a:pPr algn="just"/>
            <a:r>
              <a:rPr lang="es-ES_tradnl" sz="2000" b="1" dirty="0" smtClean="0">
                <a:solidFill>
                  <a:srgbClr val="AE9F66"/>
                </a:solidFill>
                <a:latin typeface="+mn-lt"/>
              </a:rPr>
              <a:t>XXXII. </a:t>
            </a:r>
            <a:r>
              <a:rPr lang="es-ES_tradnl" sz="2000" dirty="0" smtClean="0">
                <a:latin typeface="+mn-lt"/>
              </a:rPr>
              <a:t>Padrón de proveedores y contratistas</a:t>
            </a:r>
          </a:p>
          <a:p>
            <a:pPr algn="just"/>
            <a:r>
              <a:rPr lang="es-ES_tradnl" sz="2000" b="1" dirty="0" smtClean="0">
                <a:solidFill>
                  <a:srgbClr val="AE9F66"/>
                </a:solidFill>
                <a:latin typeface="+mn-lt"/>
              </a:rPr>
              <a:t>XXXIII. </a:t>
            </a:r>
            <a:r>
              <a:rPr lang="es-ES_tradnl" sz="2000" dirty="0" smtClean="0">
                <a:latin typeface="+mn-lt"/>
              </a:rPr>
              <a:t>Los convenios de coordinación de concertación con los sectores social y privado </a:t>
            </a:r>
          </a:p>
          <a:p>
            <a:pPr algn="just"/>
            <a:r>
              <a:rPr lang="es-ES_tradnl" sz="2000" b="1" dirty="0" smtClean="0">
                <a:solidFill>
                  <a:srgbClr val="AE9F66"/>
                </a:solidFill>
                <a:latin typeface="+mn-lt"/>
              </a:rPr>
              <a:t>XXXIV. </a:t>
            </a:r>
            <a:r>
              <a:rPr lang="es-ES_tradnl" sz="2000" dirty="0" smtClean="0">
                <a:latin typeface="+mn-lt"/>
              </a:rPr>
              <a:t>El inventario de bienes muebles e inmuebles en posesión y propiedad </a:t>
            </a:r>
          </a:p>
          <a:p>
            <a:pPr algn="just"/>
            <a:r>
              <a:rPr lang="es-ES_tradnl" sz="2000" b="1" dirty="0" smtClean="0">
                <a:solidFill>
                  <a:srgbClr val="AE9F66"/>
                </a:solidFill>
                <a:latin typeface="+mn-lt"/>
              </a:rPr>
              <a:t>XXXV. </a:t>
            </a:r>
            <a:r>
              <a:rPr lang="es-ES_tradnl" sz="2000" dirty="0" smtClean="0">
                <a:latin typeface="+mn-lt"/>
              </a:rPr>
              <a:t>Las recomendaciones emitidas por los órganos públicos del Estado mexicano u organismos internacionales garantes de los derechos humanos</a:t>
            </a:r>
          </a:p>
          <a:p>
            <a:pPr algn="just"/>
            <a:r>
              <a:rPr lang="es-ES_tradnl" sz="2000" b="1" dirty="0" smtClean="0">
                <a:solidFill>
                  <a:srgbClr val="AE9F66"/>
                </a:solidFill>
                <a:latin typeface="+mn-lt"/>
              </a:rPr>
              <a:t>XXXVI. </a:t>
            </a:r>
            <a:r>
              <a:rPr lang="es-ES_tradnl" sz="2000" dirty="0" smtClean="0">
                <a:latin typeface="+mn-lt"/>
              </a:rPr>
              <a:t>Las resoluciones y laudos que se emitan en procesos o procedimientos seguidos  en forma de juicio</a:t>
            </a:r>
          </a:p>
          <a:p>
            <a:pPr algn="just"/>
            <a:endParaRPr lang="es-ES_tradnl" sz="2000" dirty="0" smtClean="0">
              <a:latin typeface="+mn-lt"/>
            </a:endParaRPr>
          </a:p>
          <a:p>
            <a:pPr algn="just"/>
            <a:endParaRPr lang="es-ES_tradnl" sz="2000" dirty="0" smtClean="0">
              <a:latin typeface="+mn-lt"/>
            </a:endParaRPr>
          </a:p>
          <a:p>
            <a:pPr algn="just"/>
            <a:endParaRPr lang="es-ES_tradnl" sz="2000" dirty="0" smtClean="0">
              <a:latin typeface="+mn-lt"/>
            </a:endParaRPr>
          </a:p>
          <a:p>
            <a:pPr algn="just"/>
            <a:endParaRPr lang="es-ES_tradnl" sz="2000" dirty="0">
              <a:latin typeface="+mn-lt"/>
            </a:endParaRPr>
          </a:p>
        </p:txBody>
      </p:sp>
    </p:spTree>
    <p:extLst>
      <p:ext uri="{BB962C8B-B14F-4D97-AF65-F5344CB8AC3E}">
        <p14:creationId xmlns:p14="http://schemas.microsoft.com/office/powerpoint/2010/main" val="338682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579437"/>
            <a:ext cx="8229600" cy="4525963"/>
          </a:xfrm>
        </p:spPr>
        <p:txBody>
          <a:bodyPr/>
          <a:lstStyle/>
          <a:p>
            <a:pPr algn="just"/>
            <a:r>
              <a:rPr lang="es-ES_tradnl" sz="2400" b="1" dirty="0">
                <a:solidFill>
                  <a:srgbClr val="AE9F66"/>
                </a:solidFill>
                <a:latin typeface="+mn-lt"/>
              </a:rPr>
              <a:t>XXXVII.</a:t>
            </a:r>
            <a:r>
              <a:rPr lang="es-ES_tradnl" sz="2400" dirty="0">
                <a:latin typeface="+mn-lt"/>
              </a:rPr>
              <a:t> Los mecanismos de participación ciudadana</a:t>
            </a:r>
            <a:endParaRPr lang="es-ES_tradnl" sz="2400" dirty="0" smtClean="0">
              <a:latin typeface="+mn-lt"/>
            </a:endParaRPr>
          </a:p>
          <a:p>
            <a:pPr algn="just"/>
            <a:r>
              <a:rPr lang="es-ES_tradnl" sz="2400" b="1" dirty="0" smtClean="0">
                <a:solidFill>
                  <a:srgbClr val="AE9F66"/>
                </a:solidFill>
                <a:latin typeface="+mn-lt"/>
              </a:rPr>
              <a:t>XXXVIII</a:t>
            </a:r>
            <a:r>
              <a:rPr lang="es-ES_tradnl" sz="2400" b="1" dirty="0">
                <a:solidFill>
                  <a:srgbClr val="AE9F66"/>
                </a:solidFill>
                <a:latin typeface="+mn-lt"/>
              </a:rPr>
              <a:t>. </a:t>
            </a:r>
            <a:r>
              <a:rPr lang="es-ES_tradnl" sz="2400" dirty="0">
                <a:latin typeface="+mn-lt"/>
              </a:rPr>
              <a:t>Los programas que ofrecen</a:t>
            </a:r>
            <a:endParaRPr lang="es-ES_tradnl" sz="2400" dirty="0" smtClean="0">
              <a:latin typeface="+mn-lt"/>
            </a:endParaRPr>
          </a:p>
          <a:p>
            <a:pPr algn="just"/>
            <a:r>
              <a:rPr lang="es-ES_tradnl" sz="2400" b="1" dirty="0" smtClean="0">
                <a:solidFill>
                  <a:srgbClr val="AE9F66"/>
                </a:solidFill>
                <a:latin typeface="+mn-lt"/>
              </a:rPr>
              <a:t>XXXIX</a:t>
            </a:r>
            <a:r>
              <a:rPr lang="es-ES_tradnl" sz="2400" b="1" dirty="0">
                <a:solidFill>
                  <a:srgbClr val="AE9F66"/>
                </a:solidFill>
                <a:latin typeface="+mn-lt"/>
              </a:rPr>
              <a:t>. </a:t>
            </a:r>
            <a:r>
              <a:rPr lang="es-ES_tradnl" sz="2400" dirty="0">
                <a:latin typeface="+mn-lt"/>
              </a:rPr>
              <a:t>Las actas, acuerdos y resoluciones del Comité de los sujetos obligados</a:t>
            </a:r>
            <a:endParaRPr lang="es-ES_tradnl" sz="2400" dirty="0" smtClean="0">
              <a:latin typeface="+mn-lt"/>
            </a:endParaRPr>
          </a:p>
          <a:p>
            <a:pPr algn="just"/>
            <a:r>
              <a:rPr lang="es-ES_tradnl" sz="2400" b="1" dirty="0" smtClean="0">
                <a:solidFill>
                  <a:srgbClr val="AE9F66"/>
                </a:solidFill>
                <a:latin typeface="+mn-lt"/>
              </a:rPr>
              <a:t>XL</a:t>
            </a:r>
            <a:r>
              <a:rPr lang="es-ES_tradnl" sz="2400" b="1" dirty="0">
                <a:solidFill>
                  <a:srgbClr val="AE9F66"/>
                </a:solidFill>
                <a:latin typeface="+mn-lt"/>
              </a:rPr>
              <a:t>. </a:t>
            </a:r>
            <a:r>
              <a:rPr lang="es-ES_tradnl" sz="2400" dirty="0">
                <a:latin typeface="+mn-lt"/>
              </a:rPr>
              <a:t>Todas las evaluaciones y encuestas que hagan los sujetos obligados a programas financiados con recursos públicos</a:t>
            </a:r>
            <a:endParaRPr lang="es-ES_tradnl" sz="2400" dirty="0" smtClean="0">
              <a:latin typeface="+mn-lt"/>
            </a:endParaRPr>
          </a:p>
          <a:p>
            <a:pPr algn="just"/>
            <a:r>
              <a:rPr lang="es-ES_tradnl" sz="2400" b="1" dirty="0" smtClean="0">
                <a:solidFill>
                  <a:srgbClr val="AE9F66"/>
                </a:solidFill>
                <a:latin typeface="+mn-lt"/>
              </a:rPr>
              <a:t>XLI</a:t>
            </a:r>
            <a:r>
              <a:rPr lang="es-ES_tradnl" sz="2400" b="1" dirty="0">
                <a:solidFill>
                  <a:srgbClr val="AE9F66"/>
                </a:solidFill>
                <a:latin typeface="+mn-lt"/>
              </a:rPr>
              <a:t>. </a:t>
            </a:r>
            <a:r>
              <a:rPr lang="es-ES_tradnl" sz="2400" dirty="0">
                <a:latin typeface="+mn-lt"/>
              </a:rPr>
              <a:t>Los estudios financiados con recursos públicos</a:t>
            </a:r>
            <a:endParaRPr lang="es-ES_tradnl" sz="2400" dirty="0" smtClean="0">
              <a:latin typeface="+mn-lt"/>
            </a:endParaRPr>
          </a:p>
          <a:p>
            <a:pPr algn="just"/>
            <a:r>
              <a:rPr lang="es-ES_tradnl" sz="2400" b="1" dirty="0" smtClean="0">
                <a:solidFill>
                  <a:srgbClr val="AE9F66"/>
                </a:solidFill>
                <a:latin typeface="+mn-lt"/>
              </a:rPr>
              <a:t>XLII</a:t>
            </a:r>
            <a:r>
              <a:rPr lang="es-ES_tradnl" sz="2400" b="1" dirty="0">
                <a:solidFill>
                  <a:srgbClr val="AE9F66"/>
                </a:solidFill>
                <a:latin typeface="+mn-lt"/>
              </a:rPr>
              <a:t>. </a:t>
            </a:r>
            <a:r>
              <a:rPr lang="es-ES_tradnl" sz="2400" dirty="0">
                <a:latin typeface="+mn-lt"/>
              </a:rPr>
              <a:t>El listado de jubilados y pensionados y el monto que reciben </a:t>
            </a:r>
            <a:endParaRPr lang="es-ES_tradnl" sz="2400" dirty="0" smtClean="0">
              <a:latin typeface="+mn-lt"/>
            </a:endParaRPr>
          </a:p>
          <a:p>
            <a:pPr algn="just"/>
            <a:r>
              <a:rPr lang="es-ES_tradnl" sz="2400" b="1" dirty="0" smtClean="0">
                <a:solidFill>
                  <a:srgbClr val="AE9F66"/>
                </a:solidFill>
                <a:latin typeface="+mn-lt"/>
              </a:rPr>
              <a:t>XLIII</a:t>
            </a:r>
            <a:r>
              <a:rPr lang="es-ES_tradnl" sz="2400" b="1" dirty="0">
                <a:solidFill>
                  <a:srgbClr val="AE9F66"/>
                </a:solidFill>
                <a:latin typeface="+mn-lt"/>
              </a:rPr>
              <a:t>. </a:t>
            </a:r>
            <a:r>
              <a:rPr lang="es-ES_tradnl" sz="2400" dirty="0">
                <a:latin typeface="+mn-lt"/>
              </a:rPr>
              <a:t>Los ingresos recibidos por cualquier concepto </a:t>
            </a:r>
            <a:endParaRPr lang="es-ES_tradnl" sz="2400" dirty="0" smtClean="0">
              <a:latin typeface="+mn-lt"/>
            </a:endParaRPr>
          </a:p>
          <a:p>
            <a:pPr algn="just"/>
            <a:r>
              <a:rPr lang="es-ES_tradnl" sz="2400" b="1" dirty="0" smtClean="0">
                <a:solidFill>
                  <a:srgbClr val="AE9F66"/>
                </a:solidFill>
                <a:latin typeface="+mn-lt"/>
              </a:rPr>
              <a:t>XLIV</a:t>
            </a:r>
            <a:r>
              <a:rPr lang="es-ES_tradnl" sz="2400" b="1" dirty="0">
                <a:solidFill>
                  <a:srgbClr val="AE9F66"/>
                </a:solidFill>
                <a:latin typeface="+mn-lt"/>
              </a:rPr>
              <a:t>. </a:t>
            </a:r>
            <a:r>
              <a:rPr lang="es-ES_tradnl" sz="2400" dirty="0">
                <a:latin typeface="+mn-lt"/>
              </a:rPr>
              <a:t>Donaciones hechas a terceros en dinero o en especie </a:t>
            </a:r>
            <a:endParaRPr lang="es-ES_tradnl" sz="2400" dirty="0" smtClean="0">
              <a:latin typeface="+mn-lt"/>
            </a:endParaRPr>
          </a:p>
          <a:p>
            <a:pPr algn="just"/>
            <a:r>
              <a:rPr lang="es-ES_tradnl" sz="2400" b="1" dirty="0" smtClean="0">
                <a:solidFill>
                  <a:srgbClr val="AE9F66"/>
                </a:solidFill>
                <a:latin typeface="+mn-lt"/>
              </a:rPr>
              <a:t>XLV</a:t>
            </a:r>
            <a:r>
              <a:rPr lang="es-ES_tradnl" sz="2400" b="1" dirty="0">
                <a:solidFill>
                  <a:srgbClr val="AE9F66"/>
                </a:solidFill>
                <a:latin typeface="+mn-lt"/>
              </a:rPr>
              <a:t>. </a:t>
            </a:r>
            <a:r>
              <a:rPr lang="es-ES_tradnl" sz="2400" dirty="0">
                <a:latin typeface="+mn-lt"/>
              </a:rPr>
              <a:t>El catálogo de disposición y guía de archivo documental </a:t>
            </a:r>
          </a:p>
          <a:p>
            <a:pPr algn="just"/>
            <a:endParaRPr lang="es-ES_tradnl" sz="2400" dirty="0">
              <a:latin typeface="+mn-lt"/>
            </a:endParaRPr>
          </a:p>
          <a:p>
            <a:pPr algn="just"/>
            <a:endParaRPr lang="es-ES_tradnl" sz="2400" dirty="0">
              <a:latin typeface="+mn-lt"/>
            </a:endParaRPr>
          </a:p>
          <a:p>
            <a:pPr algn="just"/>
            <a:endParaRPr lang="es-ES_tradnl" sz="2400" dirty="0">
              <a:latin typeface="+mn-lt"/>
            </a:endParaRPr>
          </a:p>
          <a:p>
            <a:pPr algn="just"/>
            <a:endParaRPr lang="es-ES_tradnl" sz="2400" dirty="0">
              <a:latin typeface="+mn-lt"/>
            </a:endParaRPr>
          </a:p>
        </p:txBody>
      </p:sp>
    </p:spTree>
    <p:extLst>
      <p:ext uri="{BB962C8B-B14F-4D97-AF65-F5344CB8AC3E}">
        <p14:creationId xmlns:p14="http://schemas.microsoft.com/office/powerpoint/2010/main" val="178817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404664"/>
            <a:ext cx="8229600" cy="4525963"/>
          </a:xfrm>
        </p:spPr>
        <p:txBody>
          <a:bodyPr/>
          <a:lstStyle/>
          <a:p>
            <a:pPr algn="just"/>
            <a:endParaRPr lang="es-ES_tradnl" sz="2000" dirty="0">
              <a:latin typeface="+mn-lt"/>
            </a:endParaRPr>
          </a:p>
          <a:p>
            <a:pPr algn="just"/>
            <a:r>
              <a:rPr lang="es-ES_tradnl" sz="2000" b="1" dirty="0">
                <a:solidFill>
                  <a:srgbClr val="AE9F66"/>
                </a:solidFill>
                <a:latin typeface="+mn-lt"/>
              </a:rPr>
              <a:t>XLVI. </a:t>
            </a:r>
            <a:r>
              <a:rPr lang="es-ES_tradnl" sz="2000" dirty="0">
                <a:latin typeface="+mn-lt"/>
              </a:rPr>
              <a:t>Las actas de sesiones ordinarias y extraordinarias y sus anexos</a:t>
            </a:r>
            <a:endParaRPr lang="es-ES_tradnl" sz="2000" dirty="0" smtClean="0">
              <a:latin typeface="+mn-lt"/>
            </a:endParaRPr>
          </a:p>
          <a:p>
            <a:pPr algn="just"/>
            <a:r>
              <a:rPr lang="es-ES_tradnl" sz="2000" b="1" dirty="0" smtClean="0">
                <a:solidFill>
                  <a:srgbClr val="AE9F66"/>
                </a:solidFill>
                <a:latin typeface="+mn-lt"/>
              </a:rPr>
              <a:t>XLVII</a:t>
            </a:r>
            <a:r>
              <a:rPr lang="es-ES_tradnl" sz="2000" b="1" dirty="0">
                <a:solidFill>
                  <a:srgbClr val="AE9F66"/>
                </a:solidFill>
                <a:latin typeface="+mn-lt"/>
              </a:rPr>
              <a:t>. </a:t>
            </a:r>
            <a:r>
              <a:rPr lang="es-ES_tradnl" sz="2000" dirty="0">
                <a:latin typeface="+mn-lt"/>
              </a:rPr>
              <a:t>Para efectos estadísticos, el listado de solicitudes a las empresas concesionarias de telecomunicaciones y proveedores de servicios o aplicaciones de Internet para la intervención de comunicaciones privadas</a:t>
            </a:r>
            <a:endParaRPr lang="es-ES_tradnl" sz="2000" dirty="0" smtClean="0">
              <a:latin typeface="+mn-lt"/>
            </a:endParaRPr>
          </a:p>
          <a:p>
            <a:pPr algn="just"/>
            <a:r>
              <a:rPr lang="es-ES_tradnl" sz="2000" b="1" dirty="0" smtClean="0">
                <a:solidFill>
                  <a:srgbClr val="AE9F66"/>
                </a:solidFill>
                <a:latin typeface="+mn-lt"/>
              </a:rPr>
              <a:t>XLVIII</a:t>
            </a:r>
            <a:r>
              <a:rPr lang="es-ES_tradnl" sz="2000" b="1" dirty="0">
                <a:solidFill>
                  <a:srgbClr val="AE9F66"/>
                </a:solidFill>
                <a:latin typeface="+mn-lt"/>
              </a:rPr>
              <a:t>. </a:t>
            </a:r>
            <a:r>
              <a:rPr lang="es-ES_tradnl" sz="2000" dirty="0">
                <a:latin typeface="+mn-lt"/>
              </a:rPr>
              <a:t>Las enajenaciones y otros actos jurídicos relacionados con bienes públicos</a:t>
            </a:r>
            <a:endParaRPr lang="es-ES_tradnl" sz="2000" dirty="0" smtClean="0">
              <a:latin typeface="+mn-lt"/>
            </a:endParaRPr>
          </a:p>
          <a:p>
            <a:pPr algn="just"/>
            <a:r>
              <a:rPr lang="es-ES_tradnl" sz="2000" b="1" dirty="0" smtClean="0">
                <a:solidFill>
                  <a:srgbClr val="AE9F66"/>
                </a:solidFill>
                <a:latin typeface="+mn-lt"/>
              </a:rPr>
              <a:t>XLIX</a:t>
            </a:r>
            <a:r>
              <a:rPr lang="es-ES_tradnl" sz="2000" b="1" dirty="0">
                <a:solidFill>
                  <a:srgbClr val="AE9F66"/>
                </a:solidFill>
                <a:latin typeface="+mn-lt"/>
              </a:rPr>
              <a:t>.</a:t>
            </a:r>
            <a:r>
              <a:rPr lang="es-ES_tradnl" sz="2000" dirty="0">
                <a:latin typeface="+mn-lt"/>
              </a:rPr>
              <a:t> Las cuentas públicas estatales y municipales </a:t>
            </a:r>
            <a:endParaRPr lang="es-ES_tradnl" sz="2000" dirty="0" smtClean="0">
              <a:latin typeface="+mn-lt"/>
            </a:endParaRPr>
          </a:p>
          <a:p>
            <a:pPr algn="just"/>
            <a:r>
              <a:rPr lang="es-ES_tradnl" sz="2000" b="1" dirty="0" smtClean="0">
                <a:solidFill>
                  <a:srgbClr val="AE9F66"/>
                </a:solidFill>
                <a:latin typeface="+mn-lt"/>
              </a:rPr>
              <a:t>L</a:t>
            </a:r>
            <a:r>
              <a:rPr lang="es-ES_tradnl" sz="2000" b="1" dirty="0">
                <a:solidFill>
                  <a:srgbClr val="AE9F66"/>
                </a:solidFill>
                <a:latin typeface="+mn-lt"/>
              </a:rPr>
              <a:t>.</a:t>
            </a:r>
            <a:r>
              <a:rPr lang="es-ES_tradnl" sz="2000" dirty="0">
                <a:latin typeface="+mn-lt"/>
              </a:rPr>
              <a:t> El origen de fondos auxiliares especiales</a:t>
            </a:r>
            <a:endParaRPr lang="es-ES_tradnl" sz="2000" dirty="0" smtClean="0">
              <a:latin typeface="+mn-lt"/>
            </a:endParaRPr>
          </a:p>
          <a:p>
            <a:pPr algn="just"/>
            <a:r>
              <a:rPr lang="es-ES_tradnl" sz="2000" b="1" dirty="0" smtClean="0">
                <a:solidFill>
                  <a:srgbClr val="AE9F66"/>
                </a:solidFill>
                <a:latin typeface="+mn-lt"/>
              </a:rPr>
              <a:t>LI</a:t>
            </a:r>
            <a:r>
              <a:rPr lang="es-ES_tradnl" sz="2000" b="1" dirty="0">
                <a:solidFill>
                  <a:srgbClr val="AE9F66"/>
                </a:solidFill>
                <a:latin typeface="+mn-lt"/>
              </a:rPr>
              <a:t>.</a:t>
            </a:r>
            <a:r>
              <a:rPr lang="es-ES_tradnl" sz="2000" dirty="0">
                <a:latin typeface="+mn-lt"/>
              </a:rPr>
              <a:t> Una relación de los servidores públicos comisionados</a:t>
            </a:r>
            <a:endParaRPr lang="es-ES_tradnl" sz="2000" dirty="0" smtClean="0">
              <a:latin typeface="+mn-lt"/>
            </a:endParaRPr>
          </a:p>
          <a:p>
            <a:pPr algn="just"/>
            <a:r>
              <a:rPr lang="es-ES_tradnl" sz="2000" b="1" dirty="0" smtClean="0">
                <a:solidFill>
                  <a:srgbClr val="AE9F66"/>
                </a:solidFill>
                <a:latin typeface="+mn-lt"/>
              </a:rPr>
              <a:t>LII</a:t>
            </a:r>
            <a:r>
              <a:rPr lang="es-ES_tradnl" sz="2000" b="1" dirty="0">
                <a:solidFill>
                  <a:srgbClr val="AE9F66"/>
                </a:solidFill>
                <a:latin typeface="+mn-lt"/>
              </a:rPr>
              <a:t>.</a:t>
            </a:r>
            <a:r>
              <a:rPr lang="es-ES_tradnl" sz="2000" dirty="0">
                <a:latin typeface="+mn-lt"/>
              </a:rPr>
              <a:t> Los índices de expedientes clasificados como reservados</a:t>
            </a:r>
            <a:endParaRPr lang="es-ES_tradnl" sz="2000" dirty="0" smtClean="0">
              <a:latin typeface="+mn-lt"/>
            </a:endParaRPr>
          </a:p>
          <a:p>
            <a:pPr algn="just"/>
            <a:r>
              <a:rPr lang="es-ES_tradnl" sz="2000" b="1" dirty="0" smtClean="0">
                <a:solidFill>
                  <a:srgbClr val="AE9F66"/>
                </a:solidFill>
                <a:latin typeface="+mn-lt"/>
              </a:rPr>
              <a:t>LIII</a:t>
            </a:r>
            <a:r>
              <a:rPr lang="es-ES_tradnl" sz="2000" b="1" dirty="0">
                <a:solidFill>
                  <a:srgbClr val="AE9F66"/>
                </a:solidFill>
                <a:latin typeface="+mn-lt"/>
              </a:rPr>
              <a:t>.</a:t>
            </a:r>
            <a:r>
              <a:rPr lang="es-ES_tradnl" sz="2000" dirty="0">
                <a:latin typeface="+mn-lt"/>
              </a:rPr>
              <a:t> La información desclasificada</a:t>
            </a:r>
            <a:endParaRPr lang="es-ES_tradnl" sz="2000" dirty="0" smtClean="0">
              <a:latin typeface="+mn-lt"/>
            </a:endParaRPr>
          </a:p>
          <a:p>
            <a:pPr algn="just"/>
            <a:r>
              <a:rPr lang="es-ES_tradnl" sz="2000" b="1" dirty="0" smtClean="0">
                <a:solidFill>
                  <a:srgbClr val="AE9F66"/>
                </a:solidFill>
                <a:latin typeface="+mn-lt"/>
              </a:rPr>
              <a:t>LIV</a:t>
            </a:r>
            <a:r>
              <a:rPr lang="es-ES_tradnl" sz="2000" b="1" dirty="0">
                <a:solidFill>
                  <a:srgbClr val="AE9F66"/>
                </a:solidFill>
                <a:latin typeface="+mn-lt"/>
              </a:rPr>
              <a:t>.</a:t>
            </a:r>
            <a:r>
              <a:rPr lang="es-ES_tradnl" sz="2000" dirty="0">
                <a:latin typeface="+mn-lt"/>
              </a:rPr>
              <a:t> Cualquier otra información que sea de utilidad o se considere relevante</a:t>
            </a:r>
          </a:p>
          <a:p>
            <a:pPr algn="just"/>
            <a:endParaRPr lang="es-ES_tradnl" sz="2000" dirty="0">
              <a:latin typeface="+mn-lt"/>
            </a:endParaRPr>
          </a:p>
          <a:p>
            <a:pPr algn="just"/>
            <a:endParaRPr lang="es-ES_tradnl" sz="2000" dirty="0">
              <a:latin typeface="+mn-lt"/>
            </a:endParaRPr>
          </a:p>
        </p:txBody>
      </p:sp>
    </p:spTree>
    <p:extLst>
      <p:ext uri="{BB962C8B-B14F-4D97-AF65-F5344CB8AC3E}">
        <p14:creationId xmlns:p14="http://schemas.microsoft.com/office/powerpoint/2010/main" val="1724649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lgn="just"/>
            <a:endParaRPr lang="es-ES_tradnl" dirty="0" smtClean="0"/>
          </a:p>
          <a:p>
            <a:pPr algn="just"/>
            <a:r>
              <a:rPr lang="es-ES_tradnl" dirty="0" smtClean="0"/>
              <a:t>Los </a:t>
            </a:r>
            <a:r>
              <a:rPr lang="es-ES_tradnl" dirty="0"/>
              <a:t>organismos garantes vigilarán que las obligaciones de transparencia que publiquen los sujetos obligados cumplan con lo dispuesto en los artículos 15 a 28 de la ley de transparencia para el estado. </a:t>
            </a:r>
          </a:p>
          <a:p>
            <a:endParaRPr lang="es-ES_tradnl" dirty="0"/>
          </a:p>
        </p:txBody>
      </p:sp>
      <p:sp>
        <p:nvSpPr>
          <p:cNvPr id="3" name="Subtítulo 2"/>
          <p:cNvSpPr>
            <a:spLocks noGrp="1"/>
          </p:cNvSpPr>
          <p:nvPr>
            <p:ph type="subTitle" idx="13"/>
          </p:nvPr>
        </p:nvSpPr>
        <p:spPr/>
        <p:txBody>
          <a:bodyPr/>
          <a:lstStyle/>
          <a:p>
            <a:pPr algn="ctr"/>
            <a:r>
              <a:rPr lang="es-ES_tradnl" sz="2800" dirty="0" smtClean="0">
                <a:effectLst>
                  <a:outerShdw blurRad="38100" dist="38100" dir="2700000" algn="tl">
                    <a:srgbClr val="000000">
                      <a:alpha val="43137"/>
                    </a:srgbClr>
                  </a:outerShdw>
                </a:effectLst>
                <a:latin typeface="+mn-lt"/>
              </a:rPr>
              <a:t>Verificación de las obligaciones                       de transparencia</a:t>
            </a:r>
          </a:p>
          <a:p>
            <a:endParaRPr lang="es-ES_tradnl" sz="2800" dirty="0">
              <a:effectLst>
                <a:outerShdw blurRad="38100" dist="38100" dir="2700000" algn="tl">
                  <a:srgbClr val="000000">
                    <a:alpha val="43137"/>
                  </a:srgbClr>
                </a:outerShdw>
              </a:effectLst>
              <a:latin typeface="+mn-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40"/>
          <a:stretch/>
        </p:blipFill>
        <p:spPr bwMode="auto">
          <a:xfrm>
            <a:off x="3563888" y="3501007"/>
            <a:ext cx="2808312" cy="273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44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pPr algn="ctr"/>
            <a:r>
              <a:rPr lang="es-MX" sz="2400" dirty="0"/>
              <a:t>¿Cuál es la normatividad que regula el Derecho a la Información? </a:t>
            </a:r>
          </a:p>
        </p:txBody>
      </p:sp>
      <p:sp>
        <p:nvSpPr>
          <p:cNvPr id="3" name="2 Subtítulo"/>
          <p:cNvSpPr>
            <a:spLocks noGrp="1"/>
          </p:cNvSpPr>
          <p:nvPr>
            <p:ph type="subTitle" idx="1"/>
          </p:nvPr>
        </p:nvSpPr>
        <p:spPr>
          <a:xfrm>
            <a:off x="755576" y="2060848"/>
            <a:ext cx="7776864" cy="4392488"/>
          </a:xfrm>
        </p:spPr>
        <p:txBody>
          <a:bodyPr>
            <a:normAutofit/>
          </a:bodyPr>
          <a:lstStyle/>
          <a:p>
            <a:r>
              <a:rPr lang="es-MX" b="1" dirty="0">
                <a:solidFill>
                  <a:schemeClr val="tx1"/>
                </a:solidFill>
              </a:rPr>
              <a:t>Sistema Universal de DD. HH.</a:t>
            </a:r>
          </a:p>
          <a:p>
            <a:endParaRPr lang="es-MX" b="1"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477020419"/>
              </p:ext>
            </p:extLst>
          </p:nvPr>
        </p:nvGraphicFramePr>
        <p:xfrm>
          <a:off x="971600" y="1916832"/>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27778" y="914400"/>
            <a:ext cx="5184576" cy="1323439"/>
          </a:xfrm>
          <a:prstGeom prst="rect">
            <a:avLst/>
          </a:prstGeom>
          <a:solidFill>
            <a:schemeClr val="accent1">
              <a:lumMod val="60000"/>
              <a:lumOff val="4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2000" kern="0" dirty="0" smtClean="0">
                <a:solidFill>
                  <a:sysClr val="windowText" lastClr="000000"/>
                </a:solidFill>
                <a:latin typeface="Calibri" panose="020F0502020204030204" pitchFamily="34" charset="0"/>
              </a:rPr>
              <a:t>El IVAI</a:t>
            </a:r>
            <a:r>
              <a:rPr kumimoji="0" lang="es-MX" sz="2000" b="0" i="0" u="none" strike="noStrike" kern="0" cap="none" spc="0" normalizeH="0" baseline="0" noProof="0" dirty="0" smtClean="0">
                <a:ln>
                  <a:noFill/>
                </a:ln>
                <a:solidFill>
                  <a:sysClr val="windowText" lastClr="000000"/>
                </a:solidFill>
                <a:effectLst/>
                <a:uLnTx/>
                <a:uFillTx/>
                <a:latin typeface="Calibri" panose="020F0502020204030204" pitchFamily="34" charset="0"/>
              </a:rPr>
              <a:t> puede realizar </a:t>
            </a:r>
            <a:r>
              <a:rPr kumimoji="0" lang="es-MX" sz="2000" b="0" i="0" u="none" strike="noStrike" kern="0" cap="none" spc="0" normalizeH="0" baseline="0" noProof="0" dirty="0">
                <a:ln>
                  <a:noFill/>
                </a:ln>
                <a:solidFill>
                  <a:sysClr val="windowText" lastClr="000000"/>
                </a:solidFill>
                <a:effectLst/>
                <a:uLnTx/>
                <a:uFillTx/>
                <a:latin typeface="Calibri" panose="020F0502020204030204" pitchFamily="34" charset="0"/>
              </a:rPr>
              <a:t>verificaciones virtuales de forma oficiosa, </a:t>
            </a:r>
            <a:r>
              <a:rPr kumimoji="0" lang="es-MX" sz="2000" b="0" i="0" u="none" strike="noStrike" kern="0" cap="none" spc="0" normalizeH="0" baseline="0" noProof="0" dirty="0" smtClean="0">
                <a:ln>
                  <a:noFill/>
                </a:ln>
                <a:solidFill>
                  <a:sysClr val="windowText" lastClr="000000"/>
                </a:solidFill>
                <a:effectLst/>
                <a:uLnTx/>
                <a:uFillTx/>
                <a:latin typeface="Calibri" panose="020F0502020204030204" pitchFamily="34" charset="0"/>
              </a:rPr>
              <a:t>de </a:t>
            </a:r>
            <a:r>
              <a:rPr kumimoji="0" lang="es-MX" sz="2000" b="0" i="0" u="none" strike="noStrike" kern="0" cap="none" spc="0" normalizeH="0" baseline="0" noProof="0" dirty="0">
                <a:ln>
                  <a:noFill/>
                </a:ln>
                <a:solidFill>
                  <a:sysClr val="windowText" lastClr="000000"/>
                </a:solidFill>
                <a:effectLst/>
                <a:uLnTx/>
                <a:uFillTx/>
                <a:latin typeface="Calibri" panose="020F0502020204030204" pitchFamily="34" charset="0"/>
              </a:rPr>
              <a:t>forma aleatoria, muestral y periódica. </a:t>
            </a:r>
            <a:r>
              <a:rPr kumimoji="0" lang="es-MX" sz="2000" b="0" i="0" u="none" strike="noStrike" kern="0" cap="none" spc="0" normalizeH="0" baseline="0" noProof="0" dirty="0" smtClean="0">
                <a:ln>
                  <a:noFill/>
                </a:ln>
                <a:solidFill>
                  <a:sysClr val="windowText" lastClr="000000"/>
                </a:solidFill>
                <a:effectLst/>
                <a:uLnTx/>
                <a:uFillTx/>
                <a:latin typeface="Calibri" panose="020F0502020204030204" pitchFamily="34" charset="0"/>
              </a:rPr>
              <a:t>De las cuales deriva un dictamen de cumplimiento o incumplimiento. </a:t>
            </a:r>
            <a:endParaRPr kumimoji="0" lang="es-MX" sz="2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5" name="5 Flecha derecha"/>
          <p:cNvSpPr/>
          <p:nvPr/>
        </p:nvSpPr>
        <p:spPr>
          <a:xfrm>
            <a:off x="1322822" y="1346448"/>
            <a:ext cx="7592578" cy="4937138"/>
          </a:xfrm>
          <a:prstGeom prst="rightArrow">
            <a:avLst/>
          </a:prstGeom>
          <a:solidFill>
            <a:schemeClr val="accent1"/>
          </a:solidFill>
          <a:ln>
            <a:noFill/>
          </a:ln>
          <a:effectLst>
            <a:outerShdw blurRad="50800" dist="25400" algn="bl" rotWithShape="0">
              <a:srgbClr val="000000">
                <a:alpha val="60000"/>
              </a:srgbClr>
            </a:outerShdw>
          </a:effectLst>
        </p:spPr>
      </p:sp>
      <p:grpSp>
        <p:nvGrpSpPr>
          <p:cNvPr id="6" name="6 Grupo"/>
          <p:cNvGrpSpPr/>
          <p:nvPr/>
        </p:nvGrpSpPr>
        <p:grpSpPr>
          <a:xfrm>
            <a:off x="1230526" y="2951244"/>
            <a:ext cx="1880050" cy="1974855"/>
            <a:chOff x="235071" y="1481141"/>
            <a:chExt cx="2562658" cy="1974855"/>
          </a:xfrm>
        </p:grpSpPr>
        <p:sp>
          <p:nvSpPr>
            <p:cNvPr id="7" name="10 Rectángulo redondeado"/>
            <p:cNvSpPr/>
            <p:nvPr/>
          </p:nvSpPr>
          <p:spPr>
            <a:xfrm>
              <a:off x="235071" y="1481141"/>
              <a:ext cx="2562658" cy="1974855"/>
            </a:xfrm>
            <a:prstGeom prst="roundRect">
              <a:avLst/>
            </a:prstGeom>
            <a:solidFill>
              <a:srgbClr val="FFFFFF">
                <a:hueOff val="0"/>
                <a:satOff val="0"/>
                <a:lumOff val="0"/>
                <a:alphaOff val="0"/>
              </a:srgbClr>
            </a:solidFill>
            <a:ln>
              <a:noFill/>
            </a:ln>
            <a:effectLst>
              <a:outerShdw blurRad="50800" dist="25400" algn="bl" rotWithShape="0">
                <a:srgbClr val="000000">
                  <a:alpha val="60000"/>
                </a:srgbClr>
              </a:outerShdw>
            </a:effectLst>
          </p:spPr>
        </p:sp>
        <p:sp>
          <p:nvSpPr>
            <p:cNvPr id="8" name="11 Rectángulo"/>
            <p:cNvSpPr/>
            <p:nvPr/>
          </p:nvSpPr>
          <p:spPr>
            <a:xfrm>
              <a:off x="331475" y="1577545"/>
              <a:ext cx="2369850" cy="1782047"/>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s-MX" sz="1600" b="0" i="0" u="none" strike="noStrike" kern="1200" cap="none" spc="0" normalizeH="0" baseline="0" noProof="0" dirty="0" smtClean="0">
                  <a:ln>
                    <a:noFill/>
                  </a:ln>
                  <a:solidFill>
                    <a:srgbClr val="2F2B20">
                      <a:hueOff val="0"/>
                      <a:satOff val="0"/>
                      <a:lumOff val="0"/>
                      <a:alphaOff val="0"/>
                    </a:srgbClr>
                  </a:solidFill>
                  <a:effectLst/>
                  <a:uLnTx/>
                  <a:uFillTx/>
                </a:rPr>
                <a:t>En caso de incumplimiento determina los requerimientos a cumplir en un plazo no mayor a </a:t>
              </a:r>
              <a:r>
                <a:rPr lang="es-MX" sz="1600" dirty="0">
                  <a:solidFill>
                    <a:srgbClr val="2F2B20">
                      <a:hueOff val="0"/>
                      <a:satOff val="0"/>
                      <a:lumOff val="0"/>
                      <a:alphaOff val="0"/>
                    </a:srgbClr>
                  </a:solidFill>
                </a:rPr>
                <a:t>5</a:t>
              </a:r>
              <a:r>
                <a:rPr kumimoji="0" lang="es-MX" sz="1600" b="0" i="0" u="none" strike="noStrike" kern="1200" cap="none" spc="0" normalizeH="0" baseline="0" noProof="0" dirty="0" smtClean="0">
                  <a:ln>
                    <a:noFill/>
                  </a:ln>
                  <a:solidFill>
                    <a:srgbClr val="2F2B20">
                      <a:hueOff val="0"/>
                      <a:satOff val="0"/>
                      <a:lumOff val="0"/>
                      <a:alphaOff val="0"/>
                    </a:srgbClr>
                  </a:solidFill>
                  <a:effectLst/>
                  <a:uLnTx/>
                  <a:uFillTx/>
                </a:rPr>
                <a:t> días.</a:t>
              </a:r>
              <a:endParaRPr kumimoji="0" lang="es-MX" sz="1600" b="0" i="0" u="none" strike="noStrike" kern="1200" cap="none" spc="0" normalizeH="0" baseline="0" noProof="0" dirty="0">
                <a:ln>
                  <a:noFill/>
                </a:ln>
                <a:solidFill>
                  <a:srgbClr val="2F2B20">
                    <a:hueOff val="0"/>
                    <a:satOff val="0"/>
                    <a:lumOff val="0"/>
                    <a:alphaOff val="0"/>
                  </a:srgbClr>
                </a:solidFill>
                <a:effectLst/>
                <a:uLnTx/>
                <a:uFillTx/>
              </a:endParaRPr>
            </a:p>
          </p:txBody>
        </p:sp>
      </p:grpSp>
      <p:grpSp>
        <p:nvGrpSpPr>
          <p:cNvPr id="9" name="12 Grupo"/>
          <p:cNvGrpSpPr/>
          <p:nvPr/>
        </p:nvGrpSpPr>
        <p:grpSpPr>
          <a:xfrm>
            <a:off x="5717368" y="2609355"/>
            <a:ext cx="2658092" cy="2465823"/>
            <a:chOff x="5976898" y="1235657"/>
            <a:chExt cx="2658092" cy="2465823"/>
          </a:xfrm>
        </p:grpSpPr>
        <p:sp>
          <p:nvSpPr>
            <p:cNvPr id="10" name="13 Rectángulo redondeado"/>
            <p:cNvSpPr/>
            <p:nvPr/>
          </p:nvSpPr>
          <p:spPr>
            <a:xfrm>
              <a:off x="5976898" y="1235657"/>
              <a:ext cx="2658092" cy="2465823"/>
            </a:xfrm>
            <a:prstGeom prst="roundRect">
              <a:avLst/>
            </a:prstGeom>
            <a:solidFill>
              <a:srgbClr val="FFFFFF">
                <a:hueOff val="0"/>
                <a:satOff val="0"/>
                <a:lumOff val="0"/>
                <a:alphaOff val="0"/>
              </a:srgbClr>
            </a:solidFill>
            <a:ln>
              <a:noFill/>
            </a:ln>
            <a:effectLst>
              <a:outerShdw blurRad="50800" dist="25400" algn="bl" rotWithShape="0">
                <a:srgbClr val="000000">
                  <a:alpha val="60000"/>
                </a:srgbClr>
              </a:outerShdw>
            </a:effectLst>
          </p:spPr>
        </p:sp>
        <p:sp>
          <p:nvSpPr>
            <p:cNvPr id="11" name="14 Rectángulo"/>
            <p:cNvSpPr/>
            <p:nvPr/>
          </p:nvSpPr>
          <p:spPr>
            <a:xfrm>
              <a:off x="6097270" y="1356029"/>
              <a:ext cx="2417348" cy="2225079"/>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s-MX" sz="1600" b="0" i="0" u="none" strike="noStrike" kern="1200" cap="none" spc="-100" normalizeH="0" baseline="0" noProof="0" dirty="0" smtClean="0">
                  <a:ln>
                    <a:noFill/>
                  </a:ln>
                  <a:solidFill>
                    <a:srgbClr val="2F2B20">
                      <a:hueOff val="0"/>
                      <a:satOff val="0"/>
                      <a:lumOff val="0"/>
                      <a:alphaOff val="0"/>
                    </a:srgbClr>
                  </a:solidFill>
                  <a:effectLst/>
                  <a:uLnTx/>
                  <a:uFillTx/>
                  <a:ea typeface="+mn-ea"/>
                  <a:cs typeface="+mn-cs"/>
                </a:rPr>
                <a:t>Si subsiste el incumplimiento</a:t>
              </a:r>
              <a:r>
                <a:rPr kumimoji="0" lang="es-MX" sz="1600" b="0" i="0" u="none" strike="noStrike" kern="1200" cap="none" spc="-100" normalizeH="0" noProof="0" dirty="0" smtClean="0">
                  <a:ln>
                    <a:noFill/>
                  </a:ln>
                  <a:solidFill>
                    <a:srgbClr val="2F2B20">
                      <a:hueOff val="0"/>
                      <a:satOff val="0"/>
                      <a:lumOff val="0"/>
                      <a:alphaOff val="0"/>
                    </a:srgbClr>
                  </a:solidFill>
                  <a:effectLst/>
                  <a:uLnTx/>
                  <a:uFillTx/>
                  <a:ea typeface="+mn-ea"/>
                  <a:cs typeface="+mn-cs"/>
                </a:rPr>
                <a:t> se </a:t>
              </a:r>
              <a:r>
                <a:rPr kumimoji="0" lang="es-MX" sz="1600" b="0" i="0" u="none" strike="noStrike" kern="1200" cap="none" spc="-100" normalizeH="0" baseline="0" noProof="0" dirty="0" smtClean="0">
                  <a:ln>
                    <a:noFill/>
                  </a:ln>
                  <a:solidFill>
                    <a:srgbClr val="2F2B20">
                      <a:hueOff val="0"/>
                      <a:satOff val="0"/>
                      <a:lumOff val="0"/>
                      <a:alphaOff val="0"/>
                    </a:srgbClr>
                  </a:solidFill>
                  <a:effectLst/>
                  <a:uLnTx/>
                  <a:uFillTx/>
                  <a:ea typeface="+mn-ea"/>
                  <a:cs typeface="+mn-cs"/>
                </a:rPr>
                <a:t>emitirá un acuerdo de incumplimiento y se informará al Pleno para la imposición de medidas de apremio o sanciones. </a:t>
              </a:r>
              <a:endParaRPr kumimoji="0" lang="es-MX" sz="1600" b="0" i="0" u="none" strike="noStrike" kern="1200" cap="none" spc="-100" normalizeH="0" baseline="0" noProof="0" dirty="0">
                <a:ln>
                  <a:noFill/>
                </a:ln>
                <a:solidFill>
                  <a:srgbClr val="2F2B20">
                    <a:hueOff val="0"/>
                    <a:satOff val="0"/>
                    <a:lumOff val="0"/>
                    <a:alphaOff val="0"/>
                  </a:srgbClr>
                </a:solidFill>
                <a:effectLst/>
                <a:uLnTx/>
                <a:uFillTx/>
                <a:ea typeface="+mn-ea"/>
                <a:cs typeface="+mn-cs"/>
              </a:endParaRPr>
            </a:p>
          </p:txBody>
        </p:sp>
      </p:grpSp>
      <p:grpSp>
        <p:nvGrpSpPr>
          <p:cNvPr id="12" name="15 Grupo"/>
          <p:cNvGrpSpPr/>
          <p:nvPr/>
        </p:nvGrpSpPr>
        <p:grpSpPr>
          <a:xfrm>
            <a:off x="3244002" y="2801034"/>
            <a:ext cx="2473366" cy="2156630"/>
            <a:chOff x="2979273" y="1307660"/>
            <a:chExt cx="3068143" cy="2267311"/>
          </a:xfrm>
        </p:grpSpPr>
        <p:sp>
          <p:nvSpPr>
            <p:cNvPr id="13" name="16 Rectángulo redondeado"/>
            <p:cNvSpPr/>
            <p:nvPr/>
          </p:nvSpPr>
          <p:spPr>
            <a:xfrm>
              <a:off x="2979273" y="1307660"/>
              <a:ext cx="2822512" cy="2267311"/>
            </a:xfrm>
            <a:prstGeom prst="roundRect">
              <a:avLst/>
            </a:prstGeom>
            <a:solidFill>
              <a:srgbClr val="FFFFFF">
                <a:hueOff val="0"/>
                <a:satOff val="0"/>
                <a:lumOff val="0"/>
                <a:alphaOff val="0"/>
              </a:srgbClr>
            </a:solidFill>
            <a:ln>
              <a:noFill/>
            </a:ln>
            <a:effectLst>
              <a:outerShdw blurRad="50800" dist="25400" algn="bl" rotWithShape="0">
                <a:srgbClr val="000000">
                  <a:alpha val="60000"/>
                </a:srgbClr>
              </a:outerShdw>
            </a:effectLst>
          </p:spPr>
        </p:sp>
        <p:sp>
          <p:nvSpPr>
            <p:cNvPr id="14" name="17 Rectángulo"/>
            <p:cNvSpPr/>
            <p:nvPr/>
          </p:nvSpPr>
          <p:spPr>
            <a:xfrm>
              <a:off x="3089953" y="1418341"/>
              <a:ext cx="2957463" cy="2045949"/>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ts val="2150"/>
                </a:lnSpc>
                <a:spcBef>
                  <a:spcPct val="0"/>
                </a:spcBef>
                <a:spcAft>
                  <a:spcPct val="35000"/>
                </a:spcAft>
                <a:buClrTx/>
                <a:buSzTx/>
                <a:buFontTx/>
                <a:buNone/>
                <a:tabLst/>
                <a:defRPr/>
              </a:pPr>
              <a:r>
                <a:rPr kumimoji="0" lang="es-MX" sz="1600" b="0" i="0" u="none" strike="noStrike" kern="1200" cap="none" spc="0" normalizeH="0" baseline="0" noProof="0" dirty="0" smtClean="0">
                  <a:ln>
                    <a:noFill/>
                  </a:ln>
                  <a:solidFill>
                    <a:srgbClr val="2F2B20">
                      <a:hueOff val="0"/>
                      <a:satOff val="0"/>
                      <a:lumOff val="0"/>
                      <a:alphaOff val="0"/>
                    </a:srgbClr>
                  </a:solidFill>
                  <a:effectLst/>
                  <a:uLnTx/>
                  <a:uFillTx/>
                  <a:ea typeface="+mn-ea"/>
                  <a:cs typeface="+mn-cs"/>
                </a:rPr>
                <a:t>En caso de incumplimiento, se notifica al superior jerárquico del servidor público responsable debiendo dar cumplimiento en un plazo de 5 días.</a:t>
              </a:r>
              <a:endParaRPr kumimoji="0" lang="es-MX" sz="1600" b="0" i="0" u="none" strike="noStrike" kern="1200" cap="none" spc="0" normalizeH="0" baseline="0" noProof="0" dirty="0">
                <a:ln>
                  <a:noFill/>
                </a:ln>
                <a:solidFill>
                  <a:srgbClr val="2F2B20">
                    <a:hueOff val="0"/>
                    <a:satOff val="0"/>
                    <a:lumOff val="0"/>
                    <a:alphaOff val="0"/>
                  </a:srgbClr>
                </a:solidFill>
                <a:effectLst/>
                <a:uLnTx/>
                <a:uFillTx/>
                <a:ea typeface="+mn-ea"/>
                <a:cs typeface="+mn-cs"/>
              </a:endParaRPr>
            </a:p>
          </p:txBody>
        </p:sp>
      </p:grpSp>
    </p:spTree>
    <p:extLst>
      <p:ext uri="{BB962C8B-B14F-4D97-AF65-F5344CB8AC3E}">
        <p14:creationId xmlns:p14="http://schemas.microsoft.com/office/powerpoint/2010/main" val="2702840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340768"/>
            <a:ext cx="8229600" cy="4525963"/>
          </a:xfrm>
        </p:spPr>
        <p:txBody>
          <a:bodyPr/>
          <a:lstStyle/>
          <a:p>
            <a:pPr algn="just"/>
            <a:r>
              <a:rPr lang="es-ES_tradnl" sz="2000" dirty="0">
                <a:latin typeface="+mn-lt"/>
              </a:rPr>
              <a:t>Cualquier persona podrá denunciar ante el IVAI la falta de publicación de las obligaciones de transparencia prevista en los artículos 15 a 28 de la Ley de </a:t>
            </a:r>
            <a:r>
              <a:rPr lang="es-ES_tradnl" sz="2000" dirty="0" smtClean="0">
                <a:latin typeface="+mn-lt"/>
              </a:rPr>
              <a:t>transparencia </a:t>
            </a:r>
            <a:r>
              <a:rPr lang="es-ES_tradnl" sz="2000" dirty="0">
                <a:latin typeface="+mn-lt"/>
              </a:rPr>
              <a:t>para el estado</a:t>
            </a:r>
            <a:r>
              <a:rPr lang="es-ES_tradnl" sz="2000" dirty="0" smtClean="0">
                <a:latin typeface="+mn-lt"/>
              </a:rPr>
              <a:t>.</a:t>
            </a:r>
          </a:p>
          <a:p>
            <a:pPr algn="just"/>
            <a:endParaRPr lang="es-ES_tradnl" sz="2000" dirty="0" smtClean="0">
              <a:latin typeface="+mn-lt"/>
            </a:endParaRPr>
          </a:p>
          <a:p>
            <a:pPr algn="just"/>
            <a:r>
              <a:rPr lang="es-ES_tradnl" sz="2000" b="1" dirty="0" smtClean="0">
                <a:solidFill>
                  <a:schemeClr val="bg2">
                    <a:lumMod val="10000"/>
                  </a:schemeClr>
                </a:solidFill>
                <a:latin typeface="+mn-lt"/>
              </a:rPr>
              <a:t>Procedimiento:</a:t>
            </a:r>
          </a:p>
          <a:p>
            <a:pPr algn="just"/>
            <a:endParaRPr lang="es-ES_tradnl" sz="2000" dirty="0" smtClean="0">
              <a:latin typeface="+mn-lt"/>
              <a:cs typeface="Arial Narrow"/>
            </a:endParaRPr>
          </a:p>
          <a:p>
            <a:pPr marL="514350" lvl="0" indent="-514350" algn="just">
              <a:spcBef>
                <a:spcPts val="0"/>
              </a:spcBef>
              <a:buClr>
                <a:srgbClr val="AE9F66"/>
              </a:buClr>
              <a:buSzTx/>
              <a:buFont typeface="+mj-lt"/>
              <a:buAutoNum type="romanUcPeriod"/>
              <a:defRPr/>
            </a:pPr>
            <a:r>
              <a:rPr lang="es-MX" sz="2000" kern="0" dirty="0">
                <a:solidFill>
                  <a:sysClr val="windowText" lastClr="000000"/>
                </a:solidFill>
                <a:latin typeface="+mn-lt"/>
                <a:cs typeface="Arial Narrow"/>
              </a:rPr>
              <a:t>Presentación de la denuncia ante el IVAI.</a:t>
            </a:r>
          </a:p>
          <a:p>
            <a:pPr marL="514350" lvl="0" indent="-514350" algn="just">
              <a:spcBef>
                <a:spcPts val="0"/>
              </a:spcBef>
              <a:buClr>
                <a:srgbClr val="AE9F66"/>
              </a:buClr>
              <a:buSzTx/>
              <a:buFont typeface="+mj-lt"/>
              <a:buAutoNum type="romanUcPeriod"/>
              <a:defRPr/>
            </a:pPr>
            <a:endParaRPr lang="es-MX" sz="2000" kern="0" dirty="0">
              <a:solidFill>
                <a:sysClr val="windowText" lastClr="000000"/>
              </a:solidFill>
              <a:latin typeface="+mn-lt"/>
              <a:cs typeface="Arial Narrow"/>
            </a:endParaRPr>
          </a:p>
          <a:p>
            <a:pPr marL="514350" lvl="0" indent="-514350" algn="just">
              <a:spcBef>
                <a:spcPts val="0"/>
              </a:spcBef>
              <a:buClr>
                <a:srgbClr val="AE9F66"/>
              </a:buClr>
              <a:buSzTx/>
              <a:buFont typeface="+mj-lt"/>
              <a:buAutoNum type="romanUcPeriod"/>
              <a:defRPr/>
            </a:pPr>
            <a:r>
              <a:rPr lang="es-MX" sz="2000" kern="0" dirty="0">
                <a:solidFill>
                  <a:sysClr val="windowText" lastClr="000000"/>
                </a:solidFill>
                <a:latin typeface="+mn-lt"/>
                <a:cs typeface="Arial Narrow"/>
              </a:rPr>
              <a:t>Solicitud por parte del IVAI de un informe del sujeto obligado.</a:t>
            </a:r>
          </a:p>
          <a:p>
            <a:pPr marL="514350" lvl="0" indent="-514350" algn="just">
              <a:spcBef>
                <a:spcPts val="0"/>
              </a:spcBef>
              <a:buClr>
                <a:srgbClr val="AE9F66"/>
              </a:buClr>
              <a:buSzTx/>
              <a:buFont typeface="+mj-lt"/>
              <a:buAutoNum type="romanUcPeriod"/>
              <a:defRPr/>
            </a:pPr>
            <a:endParaRPr lang="es-MX" sz="2000" kern="0" dirty="0">
              <a:solidFill>
                <a:sysClr val="windowText" lastClr="000000"/>
              </a:solidFill>
              <a:latin typeface="+mn-lt"/>
              <a:cs typeface="Arial Narrow"/>
            </a:endParaRPr>
          </a:p>
          <a:p>
            <a:pPr marL="514350" lvl="0" indent="-514350" algn="just">
              <a:spcBef>
                <a:spcPts val="0"/>
              </a:spcBef>
              <a:buClr>
                <a:srgbClr val="AE9F66"/>
              </a:buClr>
              <a:buSzTx/>
              <a:buFont typeface="+mj-lt"/>
              <a:buAutoNum type="romanUcPeriod"/>
              <a:defRPr/>
            </a:pPr>
            <a:r>
              <a:rPr lang="es-MX" sz="2000" kern="0" dirty="0">
                <a:solidFill>
                  <a:sysClr val="windowText" lastClr="000000"/>
                </a:solidFill>
                <a:latin typeface="+mn-lt"/>
                <a:cs typeface="Arial Narrow"/>
              </a:rPr>
              <a:t>Resolución de la denuncia.</a:t>
            </a:r>
          </a:p>
          <a:p>
            <a:pPr marL="514350" lvl="0" indent="-514350" algn="just">
              <a:spcBef>
                <a:spcPts val="0"/>
              </a:spcBef>
              <a:buClr>
                <a:srgbClr val="AE9F66"/>
              </a:buClr>
              <a:buSzTx/>
              <a:buFont typeface="+mj-lt"/>
              <a:buAutoNum type="romanUcPeriod"/>
              <a:defRPr/>
            </a:pPr>
            <a:endParaRPr lang="es-MX" sz="2000" kern="0" dirty="0">
              <a:solidFill>
                <a:sysClr val="windowText" lastClr="000000"/>
              </a:solidFill>
              <a:latin typeface="+mn-lt"/>
              <a:cs typeface="Arial Narrow"/>
            </a:endParaRPr>
          </a:p>
          <a:p>
            <a:pPr marL="514350" lvl="0" indent="-514350" algn="just">
              <a:spcBef>
                <a:spcPts val="0"/>
              </a:spcBef>
              <a:buClr>
                <a:srgbClr val="AE9F66"/>
              </a:buClr>
              <a:buSzTx/>
              <a:buFont typeface="+mj-lt"/>
              <a:buAutoNum type="romanUcPeriod"/>
              <a:defRPr/>
            </a:pPr>
            <a:r>
              <a:rPr lang="es-MX" sz="2000" kern="0" dirty="0">
                <a:solidFill>
                  <a:sysClr val="windowText" lastClr="000000"/>
                </a:solidFill>
                <a:latin typeface="+mn-lt"/>
                <a:cs typeface="Arial Narrow"/>
              </a:rPr>
              <a:t>Ejecución de la </a:t>
            </a:r>
            <a:r>
              <a:rPr lang="es-MX" sz="2000" kern="0" dirty="0" smtClean="0">
                <a:solidFill>
                  <a:sysClr val="windowText" lastClr="000000"/>
                </a:solidFill>
                <a:latin typeface="+mn-lt"/>
                <a:cs typeface="Arial Narrow"/>
              </a:rPr>
              <a:t>resolución. </a:t>
            </a:r>
            <a:endParaRPr lang="es-MX" sz="2000" kern="0" dirty="0">
              <a:solidFill>
                <a:sysClr val="windowText" lastClr="000000"/>
              </a:solidFill>
              <a:latin typeface="+mn-lt"/>
              <a:cs typeface="Arial Narrow"/>
            </a:endParaRPr>
          </a:p>
          <a:p>
            <a:pPr algn="just"/>
            <a:endParaRPr lang="es-ES_tradnl" sz="2000" b="1" dirty="0" smtClean="0">
              <a:latin typeface="+mn-lt"/>
            </a:endParaRPr>
          </a:p>
          <a:p>
            <a:pPr algn="just"/>
            <a:endParaRPr lang="es-ES_tradnl" sz="2000" b="1" dirty="0">
              <a:latin typeface="+mn-lt"/>
            </a:endParaRPr>
          </a:p>
          <a:p>
            <a:pPr algn="just"/>
            <a:endParaRPr lang="es-ES_tradnl" sz="2000" b="1" dirty="0" smtClean="0">
              <a:latin typeface="+mn-lt"/>
            </a:endParaRPr>
          </a:p>
          <a:p>
            <a:pPr algn="just"/>
            <a:endParaRPr lang="es-ES_tradnl" sz="2000" dirty="0">
              <a:latin typeface="+mn-lt"/>
            </a:endParaRPr>
          </a:p>
          <a:p>
            <a:pPr algn="just"/>
            <a:endParaRPr lang="es-ES_tradnl" sz="2000" dirty="0" smtClean="0">
              <a:latin typeface="+mn-lt"/>
            </a:endParaRPr>
          </a:p>
          <a:p>
            <a:endParaRPr lang="es-ES_tradnl" sz="2000" dirty="0">
              <a:latin typeface="+mn-lt"/>
            </a:endParaRPr>
          </a:p>
        </p:txBody>
      </p:sp>
      <p:sp>
        <p:nvSpPr>
          <p:cNvPr id="3" name="Subtítulo 2"/>
          <p:cNvSpPr>
            <a:spLocks noGrp="1"/>
          </p:cNvSpPr>
          <p:nvPr>
            <p:ph type="subTitle" idx="13"/>
          </p:nvPr>
        </p:nvSpPr>
        <p:spPr/>
        <p:txBody>
          <a:bodyPr/>
          <a:lstStyle/>
          <a:p>
            <a:pPr algn="ctr"/>
            <a:r>
              <a:rPr lang="es-ES_tradnl" sz="2800" dirty="0" smtClean="0">
                <a:solidFill>
                  <a:schemeClr val="bg2">
                    <a:lumMod val="10000"/>
                  </a:schemeClr>
                </a:solidFill>
                <a:latin typeface="+mn-lt"/>
              </a:rPr>
              <a:t>Denuncia por incumplimiento de las obligaciones de transparencia</a:t>
            </a:r>
          </a:p>
          <a:p>
            <a:endParaRPr lang="es-ES_trad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013176"/>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392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8"/>
            <a:ext cx="7772400" cy="1296143"/>
          </a:xfrm>
        </p:spPr>
        <p:txBody>
          <a:bodyPr>
            <a:normAutofit/>
          </a:bodyPr>
          <a:lstStyle/>
          <a:p>
            <a:pPr algn="ctr"/>
            <a:r>
              <a:rPr lang="es-MX" sz="2800" dirty="0"/>
              <a:t>Modalidades de la información clasificada</a:t>
            </a:r>
          </a:p>
        </p:txBody>
      </p:sp>
      <p:graphicFrame>
        <p:nvGraphicFramePr>
          <p:cNvPr id="3" name="Diagrama 2"/>
          <p:cNvGraphicFramePr/>
          <p:nvPr>
            <p:extLst>
              <p:ext uri="{D42A27DB-BD31-4B8C-83A1-F6EECF244321}">
                <p14:modId xmlns:p14="http://schemas.microsoft.com/office/powerpoint/2010/main" val="2810285777"/>
              </p:ext>
            </p:extLst>
          </p:nvPr>
        </p:nvGraphicFramePr>
        <p:xfrm>
          <a:off x="1475656" y="1772816"/>
          <a:ext cx="66202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6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Información reservada</a:t>
            </a:r>
          </a:p>
        </p:txBody>
      </p:sp>
      <p:graphicFrame>
        <p:nvGraphicFramePr>
          <p:cNvPr id="3" name="2 Diagrama"/>
          <p:cNvGraphicFramePr/>
          <p:nvPr>
            <p:extLst>
              <p:ext uri="{D42A27DB-BD31-4B8C-83A1-F6EECF244321}">
                <p14:modId xmlns:p14="http://schemas.microsoft.com/office/powerpoint/2010/main" val="2051293926"/>
              </p:ext>
            </p:extLst>
          </p:nvPr>
        </p:nvGraphicFramePr>
        <p:xfrm>
          <a:off x="1403648" y="1484784"/>
          <a:ext cx="64807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2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fontScale="90000"/>
          </a:bodyPr>
          <a:lstStyle/>
          <a:p>
            <a:pPr lvl="0" algn="ctr"/>
            <a:r>
              <a:rPr lang="es-MX" sz="2800" dirty="0"/>
              <a:t>Información </a:t>
            </a:r>
            <a:r>
              <a:rPr lang="es-MX" sz="2800" dirty="0" smtClean="0"/>
              <a:t>Confidencial</a:t>
            </a:r>
            <a:br>
              <a:rPr lang="es-MX" sz="2800" dirty="0" smtClean="0"/>
            </a:br>
            <a:r>
              <a:rPr lang="es-MX" sz="1200" dirty="0">
                <a:solidFill>
                  <a:schemeClr val="tx2">
                    <a:lumMod val="90000"/>
                    <a:lumOff val="10000"/>
                  </a:schemeClr>
                </a:solidFill>
              </a:rPr>
              <a:t>Art. 116 Ley </a:t>
            </a:r>
            <a:r>
              <a:rPr lang="es-MX" sz="1200" dirty="0" smtClean="0">
                <a:solidFill>
                  <a:schemeClr val="tx2">
                    <a:lumMod val="90000"/>
                    <a:lumOff val="10000"/>
                  </a:schemeClr>
                </a:solidFill>
              </a:rPr>
              <a:t>General, </a:t>
            </a:r>
            <a:r>
              <a:rPr lang="es-MX" sz="1200" dirty="0">
                <a:solidFill>
                  <a:schemeClr val="tx2">
                    <a:lumMod val="90000"/>
                    <a:lumOff val="10000"/>
                  </a:schemeClr>
                </a:solidFill>
              </a:rPr>
              <a:t>Art. 72 Ley </a:t>
            </a:r>
            <a:r>
              <a:rPr lang="es-MX" sz="1200" dirty="0" smtClean="0">
                <a:solidFill>
                  <a:schemeClr val="tx2">
                    <a:lumMod val="90000"/>
                    <a:lumOff val="10000"/>
                  </a:schemeClr>
                </a:solidFill>
              </a:rPr>
              <a:t>875 </a:t>
            </a:r>
            <a:r>
              <a:rPr lang="es-MX" sz="1200" dirty="0" smtClean="0"/>
              <a:t>y </a:t>
            </a:r>
            <a:r>
              <a:rPr lang="es-MX" sz="1200" dirty="0">
                <a:solidFill>
                  <a:schemeClr val="tx2">
                    <a:lumMod val="90000"/>
                    <a:lumOff val="10000"/>
                  </a:schemeClr>
                </a:solidFill>
              </a:rPr>
              <a:t>Dispositivo 38, Lineamientos en materia de Clasificación (…)</a:t>
            </a:r>
            <a:r>
              <a:rPr lang="es-MX" sz="1200" dirty="0"/>
              <a:t/>
            </a:r>
            <a:br>
              <a:rPr lang="es-MX" sz="1200" dirty="0"/>
            </a:br>
            <a:r>
              <a:rPr lang="es-MX" sz="2800" dirty="0"/>
              <a:t/>
            </a:r>
            <a:br>
              <a:rPr lang="es-MX" sz="2800" dirty="0"/>
            </a:br>
            <a:r>
              <a:rPr lang="es-MX" sz="2800" dirty="0"/>
              <a:t> </a:t>
            </a:r>
          </a:p>
        </p:txBody>
      </p:sp>
      <p:graphicFrame>
        <p:nvGraphicFramePr>
          <p:cNvPr id="6" name="Diagrama 5"/>
          <p:cNvGraphicFramePr/>
          <p:nvPr>
            <p:extLst>
              <p:ext uri="{D42A27DB-BD31-4B8C-83A1-F6EECF244321}">
                <p14:modId xmlns:p14="http://schemas.microsoft.com/office/powerpoint/2010/main" val="2673221945"/>
              </p:ext>
            </p:extLst>
          </p:nvPr>
        </p:nvGraphicFramePr>
        <p:xfrm>
          <a:off x="611560" y="1196752"/>
          <a:ext cx="788838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0475"/>
            <a:ext cx="7772400" cy="1296143"/>
          </a:xfrm>
        </p:spPr>
        <p:txBody>
          <a:bodyPr>
            <a:normAutofit fontScale="90000"/>
          </a:bodyPr>
          <a:lstStyle/>
          <a:p>
            <a:pPr lvl="0" algn="ctr"/>
            <a:r>
              <a:rPr lang="es-MX" sz="3100" dirty="0"/>
              <a:t>Información </a:t>
            </a:r>
            <a:r>
              <a:rPr lang="es-MX" sz="3100" dirty="0" smtClean="0"/>
              <a:t>Confidencial</a:t>
            </a:r>
            <a:r>
              <a:rPr lang="es-MX" sz="2800" dirty="0" smtClean="0"/>
              <a:t/>
            </a:r>
            <a:br>
              <a:rPr lang="es-MX" sz="2800" dirty="0" smtClean="0"/>
            </a:br>
            <a:r>
              <a:rPr lang="es-MX" sz="1600" dirty="0" smtClean="0"/>
              <a:t>(</a:t>
            </a:r>
            <a:r>
              <a:rPr lang="es-MX" sz="1600" dirty="0" smtClean="0">
                <a:solidFill>
                  <a:schemeClr val="tx2">
                    <a:lumMod val="90000"/>
                    <a:lumOff val="10000"/>
                  </a:schemeClr>
                </a:solidFill>
              </a:rPr>
              <a:t>Art. 14 , Ley 316)</a:t>
            </a:r>
            <a:r>
              <a:rPr lang="es-MX" sz="1600" dirty="0"/>
              <a:t/>
            </a:r>
            <a:br>
              <a:rPr lang="es-MX" sz="1600" dirty="0"/>
            </a:br>
            <a:r>
              <a:rPr lang="es-MX" sz="2800" dirty="0"/>
              <a:t/>
            </a:r>
            <a:br>
              <a:rPr lang="es-MX" sz="2800" dirty="0"/>
            </a:br>
            <a:r>
              <a:rPr lang="es-MX" sz="2800" dirty="0"/>
              <a:t> </a:t>
            </a:r>
          </a:p>
        </p:txBody>
      </p:sp>
      <p:graphicFrame>
        <p:nvGraphicFramePr>
          <p:cNvPr id="6" name="Diagrama 5"/>
          <p:cNvGraphicFramePr/>
          <p:nvPr>
            <p:extLst>
              <p:ext uri="{D42A27DB-BD31-4B8C-83A1-F6EECF244321}">
                <p14:modId xmlns:p14="http://schemas.microsoft.com/office/powerpoint/2010/main" val="2869720240"/>
              </p:ext>
            </p:extLst>
          </p:nvPr>
        </p:nvGraphicFramePr>
        <p:xfrm>
          <a:off x="611560" y="1196752"/>
          <a:ext cx="788838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25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400" dirty="0" smtClean="0"/>
              <a:t>Principios a observar en el tratamiento de Datos Personales</a:t>
            </a:r>
            <a:br>
              <a:rPr lang="es-MX" sz="2400" dirty="0" smtClean="0"/>
            </a:br>
            <a:r>
              <a:rPr lang="es-MX" sz="1200" dirty="0" smtClean="0"/>
              <a:t>Art. 12 Ley 316</a:t>
            </a:r>
            <a:endParaRPr lang="es-MX" sz="1200" dirty="0"/>
          </a:p>
        </p:txBody>
      </p:sp>
      <p:graphicFrame>
        <p:nvGraphicFramePr>
          <p:cNvPr id="4" name="3 Diagrama"/>
          <p:cNvGraphicFramePr/>
          <p:nvPr>
            <p:extLst>
              <p:ext uri="{D42A27DB-BD31-4B8C-83A1-F6EECF244321}">
                <p14:modId xmlns:p14="http://schemas.microsoft.com/office/powerpoint/2010/main" val="1303143810"/>
              </p:ext>
            </p:extLst>
          </p:nvPr>
        </p:nvGraphicFramePr>
        <p:xfrm>
          <a:off x="1331640" y="1484784"/>
          <a:ext cx="79928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3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Prueba de daño</a:t>
            </a:r>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827584" y="1340768"/>
            <a:ext cx="7758545" cy="3179618"/>
          </a:xfrm>
        </p:spPr>
        <p:txBody>
          <a:bodyPr/>
          <a:lstStyle/>
          <a:p>
            <a:pPr algn="just"/>
            <a:r>
              <a:rPr lang="es-MX" sz="1800" dirty="0">
                <a:solidFill>
                  <a:schemeClr val="tx2">
                    <a:lumMod val="90000"/>
                    <a:lumOff val="10000"/>
                  </a:schemeClr>
                </a:solidFill>
              </a:rPr>
              <a:t>La argumentación fundada y motivada que deben realizar los sujetos obligados tendiente a acreditar que la divulgación de información lesiona el interés jurídicamente protegido por la normativa aplicable y que el daño que puede producirse con la publicidad de la información es mayor que el interés de </a:t>
            </a:r>
            <a:r>
              <a:rPr lang="es-MX" sz="1800" dirty="0" smtClean="0">
                <a:solidFill>
                  <a:schemeClr val="tx2">
                    <a:lumMod val="90000"/>
                    <a:lumOff val="10000"/>
                  </a:schemeClr>
                </a:solidFill>
              </a:rPr>
              <a:t>conocerla. </a:t>
            </a:r>
            <a:r>
              <a:rPr lang="es-MX" sz="1200" dirty="0" smtClean="0">
                <a:solidFill>
                  <a:schemeClr val="tx2">
                    <a:lumMod val="90000"/>
                    <a:lumOff val="10000"/>
                  </a:schemeClr>
                </a:solidFill>
              </a:rPr>
              <a:t>(fracción XIV, Dispositivo 2).</a:t>
            </a:r>
            <a:endParaRPr lang="es-MX" sz="1200" dirty="0">
              <a:solidFill>
                <a:schemeClr val="tx2">
                  <a:lumMod val="90000"/>
                  <a:lumOff val="10000"/>
                </a:schemeClr>
              </a:solidFill>
            </a:endParaRPr>
          </a:p>
        </p:txBody>
      </p:sp>
      <p:graphicFrame>
        <p:nvGraphicFramePr>
          <p:cNvPr id="4" name="3 Diagrama"/>
          <p:cNvGraphicFramePr/>
          <p:nvPr>
            <p:extLst>
              <p:ext uri="{D42A27DB-BD31-4B8C-83A1-F6EECF244321}">
                <p14:modId xmlns:p14="http://schemas.microsoft.com/office/powerpoint/2010/main" val="2319775756"/>
              </p:ext>
            </p:extLst>
          </p:nvPr>
        </p:nvGraphicFramePr>
        <p:xfrm>
          <a:off x="1259632" y="3140968"/>
          <a:ext cx="669674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6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lvl="0" algn="ctr"/>
            <a:r>
              <a:rPr lang="es-MX" sz="2400" dirty="0"/>
              <a:t>I</a:t>
            </a:r>
            <a:r>
              <a:rPr lang="es-MX" sz="2400" dirty="0" smtClean="0"/>
              <a:t>nterés público</a:t>
            </a:r>
            <a:br>
              <a:rPr lang="es-MX" sz="2400" dirty="0" smtClean="0"/>
            </a:br>
            <a:r>
              <a:rPr lang="es-MX" sz="2000" dirty="0" smtClean="0"/>
              <a:t>¿Qué características debe cumplir la información?</a:t>
            </a:r>
            <a:br>
              <a:rPr lang="es-MX" sz="2000" dirty="0" smtClean="0"/>
            </a:br>
            <a:r>
              <a:rPr lang="es-MX" sz="1200" dirty="0">
                <a:solidFill>
                  <a:schemeClr val="tx2">
                    <a:lumMod val="90000"/>
                    <a:lumOff val="10000"/>
                  </a:schemeClr>
                </a:solidFill>
              </a:rPr>
              <a:t>Lineamientos para la organización y conservación de los </a:t>
            </a:r>
            <a:r>
              <a:rPr lang="es-MX" sz="1200" dirty="0" smtClean="0">
                <a:solidFill>
                  <a:schemeClr val="tx2">
                    <a:lumMod val="90000"/>
                    <a:lumOff val="10000"/>
                  </a:schemeClr>
                </a:solidFill>
              </a:rPr>
              <a:t>Archivos, dispositivo séptimo</a:t>
            </a:r>
            <a:r>
              <a:rPr lang="es-MX" sz="2000" dirty="0"/>
              <a:t/>
            </a:r>
            <a:br>
              <a:rPr lang="es-MX" sz="2000" dirty="0"/>
            </a:br>
            <a:r>
              <a:rPr lang="es-MX" sz="2000" dirty="0"/>
              <a:t> </a:t>
            </a:r>
          </a:p>
        </p:txBody>
      </p:sp>
      <p:graphicFrame>
        <p:nvGraphicFramePr>
          <p:cNvPr id="3" name="2 Diagrama"/>
          <p:cNvGraphicFramePr/>
          <p:nvPr>
            <p:extLst>
              <p:ext uri="{D42A27DB-BD31-4B8C-83A1-F6EECF244321}">
                <p14:modId xmlns:p14="http://schemas.microsoft.com/office/powerpoint/2010/main" val="444674116"/>
              </p:ext>
            </p:extLst>
          </p:nvPr>
        </p:nvGraphicFramePr>
        <p:xfrm>
          <a:off x="539552" y="1412776"/>
          <a:ext cx="777686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08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Prueba de interés público </a:t>
            </a:r>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865909" y="2154382"/>
            <a:ext cx="7758545" cy="3179618"/>
          </a:xfrm>
        </p:spPr>
        <p:txBody>
          <a:bodyPr/>
          <a:lstStyle/>
          <a:p>
            <a:pPr algn="just"/>
            <a:r>
              <a:rPr lang="es-MX" sz="1800" dirty="0">
                <a:solidFill>
                  <a:schemeClr val="tx2">
                    <a:lumMod val="90000"/>
                    <a:lumOff val="10000"/>
                  </a:schemeClr>
                </a:solidFill>
              </a:rPr>
              <a:t>La argumentación y fundamentación realizada por los organismos garantes, mediante un ejercicio de ponderación, tendiente a acreditar que el beneficio que reporta dar a conocer la información confidencial pedida o solicitada es mayor la invasión que su divulgación genera en los derechos de las </a:t>
            </a:r>
            <a:r>
              <a:rPr lang="es-MX" sz="1800" dirty="0" smtClean="0">
                <a:solidFill>
                  <a:schemeClr val="tx2">
                    <a:lumMod val="90000"/>
                    <a:lumOff val="10000"/>
                  </a:schemeClr>
                </a:solidFill>
              </a:rPr>
              <a:t>personas. </a:t>
            </a:r>
            <a:r>
              <a:rPr lang="es-MX" sz="1200" dirty="0">
                <a:solidFill>
                  <a:schemeClr val="tx2">
                    <a:lumMod val="90000"/>
                    <a:lumOff val="10000"/>
                  </a:schemeClr>
                </a:solidFill>
              </a:rPr>
              <a:t>(fracción </a:t>
            </a:r>
            <a:r>
              <a:rPr lang="es-MX" sz="1200" dirty="0" smtClean="0">
                <a:solidFill>
                  <a:schemeClr val="tx2">
                    <a:lumMod val="90000"/>
                    <a:lumOff val="10000"/>
                  </a:schemeClr>
                </a:solidFill>
              </a:rPr>
              <a:t>XV</a:t>
            </a:r>
            <a:r>
              <a:rPr lang="es-MX" sz="1200" dirty="0">
                <a:solidFill>
                  <a:schemeClr val="tx2">
                    <a:lumMod val="90000"/>
                    <a:lumOff val="10000"/>
                  </a:schemeClr>
                </a:solidFill>
              </a:rPr>
              <a:t>, Dispositivo 2)</a:t>
            </a:r>
          </a:p>
          <a:p>
            <a:pPr algn="just"/>
            <a:r>
              <a:rPr lang="es-MX" dirty="0" smtClean="0">
                <a:solidFill>
                  <a:schemeClr val="tx2">
                    <a:lumMod val="90000"/>
                    <a:lumOff val="10000"/>
                  </a:schemeClr>
                </a:solidFill>
              </a:rPr>
              <a:t> </a:t>
            </a:r>
            <a:endParaRPr lang="es-MX" dirty="0">
              <a:solidFill>
                <a:schemeClr val="tx2">
                  <a:lumMod val="90000"/>
                  <a:lumOff val="10000"/>
                </a:schemeClr>
              </a:solidFill>
            </a:endParaRPr>
          </a:p>
        </p:txBody>
      </p:sp>
    </p:spTree>
    <p:extLst>
      <p:ext uri="{BB962C8B-B14F-4D97-AF65-F5344CB8AC3E}">
        <p14:creationId xmlns:p14="http://schemas.microsoft.com/office/powerpoint/2010/main" val="30696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8136904" cy="1470025"/>
          </a:xfrm>
        </p:spPr>
        <p:txBody>
          <a:bodyPr>
            <a:normAutofit/>
          </a:bodyPr>
          <a:lstStyle/>
          <a:p>
            <a:pPr algn="ctr"/>
            <a:r>
              <a:rPr lang="es-MX" sz="2800" dirty="0"/>
              <a:t>Sistema interamericano de DD. HH.</a:t>
            </a:r>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1470402387"/>
              </p:ext>
            </p:extLst>
          </p:nvPr>
        </p:nvGraphicFramePr>
        <p:xfrm>
          <a:off x="1187624" y="1389107"/>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4812906"/>
            <a:ext cx="2334255" cy="131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¿Que es clasificar?</a:t>
            </a:r>
            <a:br>
              <a:rPr lang="es-MX" sz="2800" dirty="0"/>
            </a:br>
            <a:endParaRPr lang="es-MX" sz="2800" dirty="0"/>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865909" y="2154382"/>
            <a:ext cx="7758545" cy="3578874"/>
          </a:xfrm>
        </p:spPr>
        <p:txBody>
          <a:bodyPr/>
          <a:lstStyle/>
          <a:p>
            <a:pPr algn="just"/>
            <a:r>
              <a:rPr lang="es-MX" sz="1800" dirty="0">
                <a:solidFill>
                  <a:schemeClr val="tx2">
                    <a:lumMod val="90000"/>
                    <a:lumOff val="10000"/>
                  </a:schemeClr>
                </a:solidFill>
              </a:rPr>
              <a:t>Del b. lat. classificare.</a:t>
            </a:r>
          </a:p>
          <a:p>
            <a:pPr algn="just"/>
            <a:r>
              <a:rPr lang="es-MX" sz="1800" dirty="0">
                <a:solidFill>
                  <a:schemeClr val="tx2">
                    <a:lumMod val="90000"/>
                    <a:lumOff val="10000"/>
                  </a:schemeClr>
                </a:solidFill>
              </a:rPr>
              <a:t>1. </a:t>
            </a:r>
            <a:r>
              <a:rPr lang="es-MX" sz="1800" dirty="0" err="1">
                <a:solidFill>
                  <a:schemeClr val="tx2">
                    <a:lumMod val="90000"/>
                    <a:lumOff val="10000"/>
                  </a:schemeClr>
                </a:solidFill>
              </a:rPr>
              <a:t>tr</a:t>
            </a:r>
            <a:r>
              <a:rPr lang="es-MX" sz="1800" dirty="0">
                <a:solidFill>
                  <a:schemeClr val="tx2">
                    <a:lumMod val="90000"/>
                    <a:lumOff val="10000"/>
                  </a:schemeClr>
                </a:solidFill>
              </a:rPr>
              <a:t>. Ordenar o disponer por clases algo.</a:t>
            </a:r>
          </a:p>
          <a:p>
            <a:pPr algn="just"/>
            <a:r>
              <a:rPr lang="es-MX" sz="1800" dirty="0">
                <a:solidFill>
                  <a:schemeClr val="tx2">
                    <a:lumMod val="90000"/>
                    <a:lumOff val="10000"/>
                  </a:schemeClr>
                </a:solidFill>
              </a:rPr>
              <a:t>2. </a:t>
            </a:r>
            <a:r>
              <a:rPr lang="es-MX" sz="1800" dirty="0" err="1">
                <a:solidFill>
                  <a:schemeClr val="tx2">
                    <a:lumMod val="90000"/>
                    <a:lumOff val="10000"/>
                  </a:schemeClr>
                </a:solidFill>
              </a:rPr>
              <a:t>tr</a:t>
            </a:r>
            <a:r>
              <a:rPr lang="es-MX" sz="1800" dirty="0">
                <a:solidFill>
                  <a:schemeClr val="tx2">
                    <a:lumMod val="90000"/>
                    <a:lumOff val="10000"/>
                  </a:schemeClr>
                </a:solidFill>
              </a:rPr>
              <a:t>. Dar carácter secreto o reservado a un documento.</a:t>
            </a:r>
            <a:endParaRPr lang="es-MX" sz="1800" dirty="0" smtClean="0">
              <a:solidFill>
                <a:schemeClr val="tx2">
                  <a:lumMod val="90000"/>
                  <a:lumOff val="10000"/>
                </a:schemeClr>
              </a:solidFill>
            </a:endParaRPr>
          </a:p>
          <a:p>
            <a:pPr algn="just"/>
            <a:endParaRPr lang="es-MX" sz="1800" dirty="0" smtClean="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smtClean="0">
                <a:solidFill>
                  <a:schemeClr val="tx2">
                    <a:lumMod val="90000"/>
                    <a:lumOff val="10000"/>
                  </a:schemeClr>
                </a:solidFill>
              </a:rPr>
              <a:t>Es </a:t>
            </a:r>
            <a:r>
              <a:rPr lang="es-MX" sz="1800" dirty="0">
                <a:solidFill>
                  <a:schemeClr val="tx2">
                    <a:lumMod val="90000"/>
                    <a:lumOff val="10000"/>
                  </a:schemeClr>
                </a:solidFill>
              </a:rPr>
              <a:t>el proceso mediante el cual el sujeto obligado, determina que la información en su poder actualiza alguno de los supuestos de reserva o confidencialidad, conforme a la Ley General o Local</a:t>
            </a:r>
            <a:r>
              <a:rPr lang="es-MX" sz="1800" dirty="0" smtClean="0">
                <a:solidFill>
                  <a:schemeClr val="tx2">
                    <a:lumMod val="90000"/>
                    <a:lumOff val="10000"/>
                  </a:schemeClr>
                </a:solidFill>
              </a:rPr>
              <a:t>. </a:t>
            </a:r>
            <a:r>
              <a:rPr lang="es-MX" sz="1200" dirty="0">
                <a:solidFill>
                  <a:schemeClr val="tx2">
                    <a:lumMod val="90000"/>
                    <a:lumOff val="10000"/>
                  </a:schemeClr>
                </a:solidFill>
              </a:rPr>
              <a:t>Art. </a:t>
            </a:r>
            <a:r>
              <a:rPr lang="es-MX" sz="1200" dirty="0" smtClean="0">
                <a:solidFill>
                  <a:schemeClr val="tx2">
                    <a:lumMod val="90000"/>
                    <a:lumOff val="10000"/>
                  </a:schemeClr>
                </a:solidFill>
              </a:rPr>
              <a:t>55 Ley 875</a:t>
            </a:r>
            <a:endParaRPr lang="es-MX" sz="1200" dirty="0">
              <a:solidFill>
                <a:schemeClr val="tx2">
                  <a:lumMod val="90000"/>
                  <a:lumOff val="10000"/>
                </a:schemeClr>
              </a:solidFill>
            </a:endParaRPr>
          </a:p>
        </p:txBody>
      </p:sp>
    </p:spTree>
    <p:extLst>
      <p:ext uri="{BB962C8B-B14F-4D97-AF65-F5344CB8AC3E}">
        <p14:creationId xmlns:p14="http://schemas.microsoft.com/office/powerpoint/2010/main" val="396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1296143"/>
          </a:xfrm>
        </p:spPr>
        <p:txBody>
          <a:bodyPr>
            <a:normAutofit/>
          </a:bodyPr>
          <a:lstStyle/>
          <a:p>
            <a:pPr algn="ctr"/>
            <a:r>
              <a:rPr lang="es-MX" sz="2400" dirty="0"/>
              <a:t>¿Que información se puede clasificar?</a:t>
            </a:r>
            <a:br>
              <a:rPr lang="es-MX" sz="2400" dirty="0"/>
            </a:br>
            <a:r>
              <a:rPr lang="es-MX" sz="1200" dirty="0"/>
              <a:t>Art. </a:t>
            </a:r>
            <a:r>
              <a:rPr lang="es-MX" sz="1200" dirty="0" smtClean="0"/>
              <a:t>68 Ley 875</a:t>
            </a:r>
            <a:endParaRPr lang="es-MX" sz="1200" dirty="0"/>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683568" y="3356992"/>
            <a:ext cx="7758545" cy="3179618"/>
          </a:xfrm>
        </p:spPr>
        <p:txBody>
          <a:bodyPr/>
          <a:lstStyle/>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r>
              <a:rPr lang="es-MX" sz="1400" dirty="0" smtClean="0">
                <a:solidFill>
                  <a:schemeClr val="tx2">
                    <a:lumMod val="90000"/>
                    <a:lumOff val="10000"/>
                  </a:schemeClr>
                </a:solidFill>
              </a:rPr>
              <a:t>X</a:t>
            </a:r>
            <a:r>
              <a:rPr lang="es-MX" sz="1400" dirty="0">
                <a:solidFill>
                  <a:schemeClr val="tx2">
                    <a:lumMod val="90000"/>
                    <a:lumOff val="10000"/>
                  </a:schemeClr>
                </a:solidFill>
              </a:rPr>
              <a:t>. Las demás contenidas en la Ley General.</a:t>
            </a:r>
          </a:p>
        </p:txBody>
      </p:sp>
      <p:graphicFrame>
        <p:nvGraphicFramePr>
          <p:cNvPr id="4" name="3 Diagrama"/>
          <p:cNvGraphicFramePr/>
          <p:nvPr>
            <p:extLst>
              <p:ext uri="{D42A27DB-BD31-4B8C-83A1-F6EECF244321}">
                <p14:modId xmlns:p14="http://schemas.microsoft.com/office/powerpoint/2010/main" val="3315330944"/>
              </p:ext>
            </p:extLst>
          </p:nvPr>
        </p:nvGraphicFramePr>
        <p:xfrm>
          <a:off x="107504" y="980728"/>
          <a:ext cx="885698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5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Restricciones </a:t>
            </a:r>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865909" y="1772816"/>
            <a:ext cx="7758545" cy="3179618"/>
          </a:xfrm>
        </p:spPr>
        <p:txBody>
          <a:bodyPr/>
          <a:lstStyle/>
          <a:p>
            <a:pPr algn="just"/>
            <a:r>
              <a:rPr lang="es-MX" sz="1800" dirty="0">
                <a:solidFill>
                  <a:schemeClr val="tx2">
                    <a:lumMod val="90000"/>
                    <a:lumOff val="10000"/>
                  </a:schemeClr>
                </a:solidFill>
              </a:rPr>
              <a:t>No se pueden emitir acuerdos de carácter general que pretendan clasificar la información. </a:t>
            </a:r>
            <a:r>
              <a:rPr lang="es-MX" sz="1200" dirty="0">
                <a:solidFill>
                  <a:schemeClr val="tx2">
                    <a:lumMod val="90000"/>
                    <a:lumOff val="10000"/>
                  </a:schemeClr>
                </a:solidFill>
              </a:rPr>
              <a:t>Art. </a:t>
            </a:r>
            <a:r>
              <a:rPr lang="es-MX" sz="1200" dirty="0" smtClean="0">
                <a:solidFill>
                  <a:schemeClr val="tx2">
                    <a:lumMod val="90000"/>
                    <a:lumOff val="10000"/>
                  </a:schemeClr>
                </a:solidFill>
              </a:rPr>
              <a:t>56 Ley 875</a:t>
            </a:r>
            <a:endParaRPr lang="es-MX" sz="1200" dirty="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No se puede clasificar la información antes de que se genere. </a:t>
            </a:r>
            <a:r>
              <a:rPr lang="es-MX" sz="1200" dirty="0">
                <a:solidFill>
                  <a:schemeClr val="tx2">
                    <a:lumMod val="90000"/>
                    <a:lumOff val="10000"/>
                  </a:schemeClr>
                </a:solidFill>
              </a:rPr>
              <a:t>Art. </a:t>
            </a:r>
            <a:r>
              <a:rPr lang="es-MX" sz="1200" dirty="0" smtClean="0">
                <a:solidFill>
                  <a:schemeClr val="tx2">
                    <a:lumMod val="90000"/>
                    <a:lumOff val="10000"/>
                  </a:schemeClr>
                </a:solidFill>
              </a:rPr>
              <a:t>62 Ley 875</a:t>
            </a:r>
            <a:endParaRPr lang="es-MX" sz="1200" dirty="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La información contenida en las obligaciones de transparencia no podrán omitirse en las versiones públicas.</a:t>
            </a: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No se puede invocar la reserva de información cuando se trate de información relevista a la investiga de violaciones a los DD. HH.,delitos de lesa humanidad o relacionada con actos de corrupción. </a:t>
            </a:r>
            <a:r>
              <a:rPr lang="es-MX" sz="1200" dirty="0">
                <a:solidFill>
                  <a:schemeClr val="tx2">
                    <a:lumMod val="90000"/>
                    <a:lumOff val="10000"/>
                  </a:schemeClr>
                </a:solidFill>
              </a:rPr>
              <a:t>Art. </a:t>
            </a:r>
            <a:r>
              <a:rPr lang="es-MX" sz="1200" dirty="0" smtClean="0">
                <a:solidFill>
                  <a:schemeClr val="tx2">
                    <a:lumMod val="90000"/>
                    <a:lumOff val="10000"/>
                  </a:schemeClr>
                </a:solidFill>
              </a:rPr>
              <a:t>68 Ley 875</a:t>
            </a:r>
            <a:endParaRPr lang="es-MX" sz="12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p:txBody>
      </p:sp>
    </p:spTree>
    <p:extLst>
      <p:ext uri="{BB962C8B-B14F-4D97-AF65-F5344CB8AC3E}">
        <p14:creationId xmlns:p14="http://schemas.microsoft.com/office/powerpoint/2010/main" val="21774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8136904" cy="1296143"/>
          </a:xfrm>
        </p:spPr>
        <p:txBody>
          <a:bodyPr>
            <a:noAutofit/>
          </a:bodyPr>
          <a:lstStyle/>
          <a:p>
            <a:pPr algn="ctr"/>
            <a:r>
              <a:rPr lang="es-MX" sz="2800" dirty="0"/>
              <a:t>¿En que momento se clasifica la información?</a:t>
            </a:r>
            <a:br>
              <a:rPr lang="es-MX" sz="2800" dirty="0"/>
            </a:br>
            <a:r>
              <a:rPr lang="es-MX" sz="1400" dirty="0"/>
              <a:t>Art. </a:t>
            </a:r>
            <a:r>
              <a:rPr lang="es-MX" sz="1400" dirty="0" smtClean="0"/>
              <a:t>60 Ley 875</a:t>
            </a:r>
            <a:endParaRPr lang="es-MX" sz="1400" dirty="0"/>
          </a:p>
        </p:txBody>
      </p:sp>
      <p:graphicFrame>
        <p:nvGraphicFramePr>
          <p:cNvPr id="3" name="2 Diagrama"/>
          <p:cNvGraphicFramePr/>
          <p:nvPr>
            <p:extLst>
              <p:ext uri="{D42A27DB-BD31-4B8C-83A1-F6EECF244321}">
                <p14:modId xmlns:p14="http://schemas.microsoft.com/office/powerpoint/2010/main" val="3038316006"/>
              </p:ext>
            </p:extLst>
          </p:nvPr>
        </p:nvGraphicFramePr>
        <p:xfrm>
          <a:off x="611560" y="1556792"/>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38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¿Quien clasifica la información ?</a:t>
            </a:r>
            <a:br>
              <a:rPr lang="es-MX" sz="2800" dirty="0"/>
            </a:br>
            <a:r>
              <a:rPr lang="es-MX" sz="1400" dirty="0"/>
              <a:t>Arts. 55 y </a:t>
            </a:r>
            <a:r>
              <a:rPr lang="es-MX" sz="1400" dirty="0" smtClean="0"/>
              <a:t>69 Ley 875</a:t>
            </a:r>
            <a:endParaRPr lang="es-MX" sz="1400" dirty="0"/>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683568" y="1556792"/>
            <a:ext cx="7758545" cy="3179618"/>
          </a:xfrm>
        </p:spPr>
        <p:txBody>
          <a:bodyPr/>
          <a:lstStyle/>
          <a:p>
            <a:pPr algn="just"/>
            <a:r>
              <a:rPr lang="es-MX" sz="2000" dirty="0">
                <a:solidFill>
                  <a:schemeClr val="tx2">
                    <a:lumMod val="90000"/>
                    <a:lumOff val="10000"/>
                  </a:schemeClr>
                </a:solidFill>
              </a:rPr>
              <a:t>Los titulares de las áreas de los sujetos obligados son los responsables.</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Remiten al Comité por conducto de la Unidad de Transparencia, el informe con los elementos en donde funden y motiven la clasificación de la información.</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La información es clasificada por el Comité.</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El acuerdo o resolución se le hará saber al solicitante</a:t>
            </a:r>
            <a:r>
              <a:rPr lang="es-MX" sz="2000" dirty="0" smtClean="0">
                <a:solidFill>
                  <a:schemeClr val="tx2">
                    <a:lumMod val="90000"/>
                    <a:lumOff val="10000"/>
                  </a:schemeClr>
                </a:solidFill>
              </a:rPr>
              <a:t>.</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En ausencia de los titulares de las áreas, la información será clasificada o desclasificada por la persona que lo </a:t>
            </a:r>
            <a:r>
              <a:rPr lang="es-MX" sz="2000" dirty="0" smtClean="0">
                <a:solidFill>
                  <a:schemeClr val="tx2">
                    <a:lumMod val="90000"/>
                    <a:lumOff val="10000"/>
                  </a:schemeClr>
                </a:solidFill>
              </a:rPr>
              <a:t>supla</a:t>
            </a:r>
            <a:endParaRPr lang="es-MX" sz="2000" dirty="0">
              <a:solidFill>
                <a:schemeClr val="tx2">
                  <a:lumMod val="90000"/>
                  <a:lumOff val="10000"/>
                </a:schemeClr>
              </a:solidFill>
            </a:endParaRPr>
          </a:p>
        </p:txBody>
      </p:sp>
    </p:spTree>
    <p:extLst>
      <p:ext uri="{BB962C8B-B14F-4D97-AF65-F5344CB8AC3E}">
        <p14:creationId xmlns:p14="http://schemas.microsoft.com/office/powerpoint/2010/main" val="31093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800" dirty="0" smtClean="0"/>
              <a:t>Aplicación de la Prueba </a:t>
            </a:r>
            <a:r>
              <a:rPr lang="es-MX" sz="2800" dirty="0"/>
              <a:t>de daño</a:t>
            </a:r>
          </a:p>
        </p:txBody>
      </p:sp>
      <p:graphicFrame>
        <p:nvGraphicFramePr>
          <p:cNvPr id="3" name="Diagrama 2"/>
          <p:cNvGraphicFramePr/>
          <p:nvPr>
            <p:extLst>
              <p:ext uri="{D42A27DB-BD31-4B8C-83A1-F6EECF244321}">
                <p14:modId xmlns:p14="http://schemas.microsoft.com/office/powerpoint/2010/main" val="3671027572"/>
              </p:ext>
            </p:extLst>
          </p:nvPr>
        </p:nvGraphicFramePr>
        <p:xfrm>
          <a:off x="467544" y="1412776"/>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9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168802" cy="1008111"/>
          </a:xfrm>
        </p:spPr>
        <p:txBody>
          <a:bodyPr>
            <a:normAutofit/>
          </a:bodyPr>
          <a:lstStyle/>
          <a:p>
            <a:pPr algn="ctr"/>
            <a:r>
              <a:rPr lang="es-MX" sz="2800" dirty="0" smtClean="0"/>
              <a:t>Aspectos relevantes en Clasificación de  Información</a:t>
            </a:r>
            <a:endParaRPr lang="es-MX" sz="2800" dirty="0"/>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smtClean="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3070970214"/>
              </p:ext>
            </p:extLst>
          </p:nvPr>
        </p:nvGraphicFramePr>
        <p:xfrm>
          <a:off x="611560" y="1397000"/>
          <a:ext cx="7992888"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840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008111"/>
          </a:xfrm>
        </p:spPr>
        <p:txBody>
          <a:bodyPr>
            <a:normAutofit/>
          </a:bodyPr>
          <a:lstStyle/>
          <a:p>
            <a:pPr algn="ctr"/>
            <a:r>
              <a:rPr lang="es-MX" sz="2800" dirty="0" smtClean="0"/>
              <a:t>Clasificación y desclasificación de la Información</a:t>
            </a:r>
            <a:endParaRPr lang="es-MX" sz="2800" dirty="0"/>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smtClean="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p:txBody>
      </p:sp>
      <p:graphicFrame>
        <p:nvGraphicFramePr>
          <p:cNvPr id="5" name="4 Diagrama"/>
          <p:cNvGraphicFramePr/>
          <p:nvPr>
            <p:extLst>
              <p:ext uri="{D42A27DB-BD31-4B8C-83A1-F6EECF244321}">
                <p14:modId xmlns:p14="http://schemas.microsoft.com/office/powerpoint/2010/main" val="1370718508"/>
              </p:ext>
            </p:extLst>
          </p:nvPr>
        </p:nvGraphicFramePr>
        <p:xfrm>
          <a:off x="683568" y="1556792"/>
          <a:ext cx="78488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394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¿Cuáles son los plazos de reserva?</a:t>
            </a:r>
            <a:br>
              <a:rPr lang="es-MX" sz="2800" dirty="0"/>
            </a:br>
            <a:r>
              <a:rPr lang="es-MX" sz="1400" dirty="0"/>
              <a:t>Art. </a:t>
            </a:r>
            <a:r>
              <a:rPr lang="es-MX" sz="1400" dirty="0" smtClean="0"/>
              <a:t>56 Ley 875</a:t>
            </a:r>
            <a:endParaRPr lang="es-MX" sz="1400" dirty="0"/>
          </a:p>
        </p:txBody>
      </p:sp>
      <p:graphicFrame>
        <p:nvGraphicFramePr>
          <p:cNvPr id="3" name="2 Diagrama"/>
          <p:cNvGraphicFramePr/>
          <p:nvPr>
            <p:extLst>
              <p:ext uri="{D42A27DB-BD31-4B8C-83A1-F6EECF244321}">
                <p14:modId xmlns:p14="http://schemas.microsoft.com/office/powerpoint/2010/main" val="1727413107"/>
              </p:ext>
            </p:extLst>
          </p:nvPr>
        </p:nvGraphicFramePr>
        <p:xfrm>
          <a:off x="611560" y="1556792"/>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8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008111"/>
          </a:xfrm>
        </p:spPr>
        <p:txBody>
          <a:bodyPr>
            <a:normAutofit/>
          </a:bodyPr>
          <a:lstStyle/>
          <a:p>
            <a:pPr algn="ctr"/>
            <a:r>
              <a:rPr lang="es-MX" sz="2800" dirty="0">
                <a:solidFill>
                  <a:schemeClr val="bg2">
                    <a:lumMod val="10000"/>
                  </a:schemeClr>
                </a:solidFill>
              </a:rPr>
              <a:t>Atribuciones del CT (Art. 131)</a:t>
            </a:r>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844688073"/>
              </p:ext>
            </p:extLst>
          </p:nvPr>
        </p:nvGraphicFramePr>
        <p:xfrm>
          <a:off x="755576" y="1196752"/>
          <a:ext cx="770485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8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MX"/>
          </a:p>
        </p:txBody>
      </p:sp>
      <p:sp>
        <p:nvSpPr>
          <p:cNvPr id="3" name="Subtítulo 2"/>
          <p:cNvSpPr>
            <a:spLocks noGrp="1"/>
          </p:cNvSpPr>
          <p:nvPr>
            <p:ph type="subTitle" idx="13"/>
          </p:nvPr>
        </p:nvSpPr>
        <p:spPr/>
        <p:txBody>
          <a:bodyPr/>
          <a:lstStyle/>
          <a:p>
            <a:pPr algn="ctr"/>
            <a:r>
              <a:rPr lang="es-MX" sz="2800" b="0" dirty="0">
                <a:solidFill>
                  <a:schemeClr val="bg2">
                    <a:lumMod val="10000"/>
                  </a:schemeClr>
                </a:solidFill>
                <a:latin typeface="+mn-lt"/>
              </a:rPr>
              <a:t>Evolución del reconocimiento del derecho</a:t>
            </a:r>
            <a:r>
              <a:rPr lang="es-MX" sz="2800" b="0" dirty="0" smtClean="0">
                <a:solidFill>
                  <a:schemeClr val="bg2">
                    <a:lumMod val="10000"/>
                  </a:schemeClr>
                </a:solidFill>
                <a:latin typeface="+mn-lt"/>
              </a:rPr>
              <a:t>    de </a:t>
            </a:r>
            <a:r>
              <a:rPr lang="es-MX" sz="2800" b="0" dirty="0">
                <a:solidFill>
                  <a:schemeClr val="bg2">
                    <a:lumMod val="10000"/>
                  </a:schemeClr>
                </a:solidFill>
                <a:latin typeface="+mn-lt"/>
              </a:rPr>
              <a:t>acceso a la información en México</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039" y="1485091"/>
            <a:ext cx="2952328" cy="97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8 Pentágono"/>
          <p:cNvSpPr/>
          <p:nvPr/>
        </p:nvSpPr>
        <p:spPr>
          <a:xfrm rot="5400000">
            <a:off x="5143750" y="2310272"/>
            <a:ext cx="365249" cy="432048"/>
          </a:xfrm>
          <a:prstGeom prst="homePlate">
            <a:avLst/>
          </a:prstGeom>
          <a:solidFill>
            <a:srgbClr val="9CBEBD">
              <a:tint val="55000"/>
            </a:srgbClr>
          </a:solidFill>
          <a:ln w="12700" cap="flat" cmpd="sng" algn="ctr">
            <a:solidFill>
              <a:srgbClr val="9CBE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2F2B20"/>
              </a:solidFill>
              <a:effectLst/>
              <a:uLnTx/>
              <a:uFillTx/>
              <a:latin typeface="Calibri"/>
              <a:ea typeface="+mn-ea"/>
              <a:cs typeface="+mn-cs"/>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30" y="4830822"/>
            <a:ext cx="982504" cy="15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0 Pentágono"/>
          <p:cNvSpPr/>
          <p:nvPr/>
        </p:nvSpPr>
        <p:spPr>
          <a:xfrm rot="16200000">
            <a:off x="5878356" y="4432173"/>
            <a:ext cx="365249" cy="432048"/>
          </a:xfrm>
          <a:prstGeom prst="homePlate">
            <a:avLst/>
          </a:prstGeom>
          <a:solidFill>
            <a:srgbClr val="9CBEBD">
              <a:tint val="55000"/>
            </a:srgbClr>
          </a:solidFill>
          <a:ln w="12700" cap="flat" cmpd="sng" algn="ctr">
            <a:solidFill>
              <a:srgbClr val="9CBE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2F2B20"/>
              </a:solidFill>
              <a:effectLst/>
              <a:uLnTx/>
              <a:uFillTx/>
              <a:latin typeface="Calibri"/>
              <a:ea typeface="+mn-ea"/>
              <a:cs typeface="+mn-cs"/>
            </a:endParaRPr>
          </a:p>
        </p:txBody>
      </p:sp>
      <p:graphicFrame>
        <p:nvGraphicFramePr>
          <p:cNvPr id="9" name="3 Marcador de contenido"/>
          <p:cNvGraphicFramePr>
            <a:graphicFrameLocks/>
          </p:cNvGraphicFramePr>
          <p:nvPr>
            <p:extLst/>
          </p:nvPr>
        </p:nvGraphicFramePr>
        <p:xfrm>
          <a:off x="786015" y="1052736"/>
          <a:ext cx="7956376"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4412470"/>
            <a:ext cx="1115146" cy="139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3 Pentágono"/>
          <p:cNvSpPr/>
          <p:nvPr/>
        </p:nvSpPr>
        <p:spPr>
          <a:xfrm rot="16200000">
            <a:off x="7848638" y="3959645"/>
            <a:ext cx="365249" cy="432048"/>
          </a:xfrm>
          <a:prstGeom prst="homePlate">
            <a:avLst/>
          </a:prstGeom>
          <a:solidFill>
            <a:schemeClr val="accent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dirty="0"/>
          </a:p>
        </p:txBody>
      </p:sp>
      <p:pic>
        <p:nvPicPr>
          <p:cNvPr id="12"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5966" y="4465572"/>
            <a:ext cx="5540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5 Pentágono"/>
          <p:cNvSpPr/>
          <p:nvPr/>
        </p:nvSpPr>
        <p:spPr>
          <a:xfrm rot="5400000">
            <a:off x="5181463" y="2310273"/>
            <a:ext cx="365249" cy="432048"/>
          </a:xfrm>
          <a:prstGeom prst="homePlate">
            <a:avLst/>
          </a:prstGeom>
          <a:solidFill>
            <a:schemeClr val="accent1">
              <a:lumMod val="75000"/>
            </a:schemeClr>
          </a:solidFill>
          <a:ln w="12700" cap="flat" cmpd="sng" algn="ctr">
            <a:solidFill>
              <a:srgbClr val="9CBE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4124590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Versiones públicas </a:t>
            </a:r>
            <a:br>
              <a:rPr lang="es-MX" sz="2800" dirty="0"/>
            </a:br>
            <a:r>
              <a:rPr lang="es-MX" sz="1400" dirty="0"/>
              <a:t>Dispositivo 56</a:t>
            </a:r>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611560" y="1916832"/>
            <a:ext cx="7758545" cy="3179618"/>
          </a:xfrm>
        </p:spPr>
        <p:txBody>
          <a:bodyPr/>
          <a:lstStyle/>
          <a:p>
            <a:pPr algn="just"/>
            <a:r>
              <a:rPr lang="es-MX" sz="2400" dirty="0">
                <a:solidFill>
                  <a:schemeClr val="tx2">
                    <a:lumMod val="90000"/>
                    <a:lumOff val="10000"/>
                  </a:schemeClr>
                </a:solidFill>
              </a:rPr>
              <a:t>Son aquellas que contienen las partes o secciones reservadas o confidenciales.</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Se elabora por los sujetos obligados, a través de su áreas.</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Previo pago de los costos de reproducción.</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Deben ser aprobadas por los Comités.</a:t>
            </a:r>
          </a:p>
          <a:p>
            <a:pPr algn="just"/>
            <a:endParaRPr lang="es-MX" sz="2400" dirty="0">
              <a:solidFill>
                <a:schemeClr val="tx2">
                  <a:lumMod val="90000"/>
                  <a:lumOff val="10000"/>
                </a:schemeClr>
              </a:solidFill>
            </a:endParaRPr>
          </a:p>
          <a:p>
            <a:pPr algn="just"/>
            <a:endParaRPr lang="es-MX" sz="2400" dirty="0">
              <a:solidFill>
                <a:schemeClr val="tx2">
                  <a:lumMod val="90000"/>
                  <a:lumOff val="10000"/>
                </a:schemeClr>
              </a:solidFill>
            </a:endParaRPr>
          </a:p>
        </p:txBody>
      </p:sp>
    </p:spTree>
    <p:extLst>
      <p:ext uri="{BB962C8B-B14F-4D97-AF65-F5344CB8AC3E}">
        <p14:creationId xmlns:p14="http://schemas.microsoft.com/office/powerpoint/2010/main" val="14415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¿Qué información no se puede omitir de las versiones públicas?</a:t>
            </a:r>
            <a:br>
              <a:rPr lang="es-MX" sz="2800" dirty="0"/>
            </a:br>
            <a:r>
              <a:rPr lang="es-MX" sz="1600" dirty="0"/>
              <a:t>Dispositivo 57</a:t>
            </a:r>
          </a:p>
        </p:txBody>
      </p:sp>
      <p:sp>
        <p:nvSpPr>
          <p:cNvPr id="5" name="Subtítulo 4">
            <a:extLst>
              <a:ext uri="{FF2B5EF4-FFF2-40B4-BE49-F238E27FC236}">
                <a16:creationId xmlns="" xmlns:a16="http://schemas.microsoft.com/office/drawing/2014/main" id="{9D5B50B3-A04D-0D4C-AF7A-87066C53A89C}"/>
              </a:ext>
            </a:extLst>
          </p:cNvPr>
          <p:cNvSpPr>
            <a:spLocks noGrp="1"/>
          </p:cNvSpPr>
          <p:nvPr>
            <p:ph type="subTitle" idx="1"/>
          </p:nvPr>
        </p:nvSpPr>
        <p:spPr>
          <a:xfrm>
            <a:off x="697423" y="2154383"/>
            <a:ext cx="7758545" cy="3179618"/>
          </a:xfrm>
        </p:spPr>
        <p:txBody>
          <a:bodyPr/>
          <a:lstStyle/>
          <a:p>
            <a:pPr algn="just"/>
            <a:r>
              <a:rPr lang="es-MX" sz="2000" dirty="0">
                <a:solidFill>
                  <a:schemeClr val="tx2">
                    <a:lumMod val="90000"/>
                    <a:lumOff val="10000"/>
                  </a:schemeClr>
                </a:solidFill>
              </a:rPr>
              <a:t>La relativa a las obligaciones de transparencia.</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El nombre de los servidores público en los documentos, y sus firmas autógrafas, cuando sean utilizados en el ejercicio de sus facultades.</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Información que documente decisiones y los actos de autoridad concluidos de los sujetos obligados </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Siempre y cuando no se acredite alguna causal de clasificación.</a:t>
            </a:r>
          </a:p>
          <a:p>
            <a:pPr algn="just"/>
            <a:endParaRPr lang="es-MX" sz="2000" dirty="0">
              <a:solidFill>
                <a:schemeClr val="tx2">
                  <a:lumMod val="90000"/>
                  <a:lumOff val="10000"/>
                </a:schemeClr>
              </a:solidFill>
            </a:endParaRPr>
          </a:p>
        </p:txBody>
      </p:sp>
    </p:spTree>
    <p:extLst>
      <p:ext uri="{BB962C8B-B14F-4D97-AF65-F5344CB8AC3E}">
        <p14:creationId xmlns:p14="http://schemas.microsoft.com/office/powerpoint/2010/main" val="5860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pPr algn="ctr"/>
            <a:r>
              <a:rPr lang="es-MX" sz="2800" dirty="0" smtClean="0"/>
              <a:t>¿Quién garantiza el Derecho de Acceso a la Información?</a:t>
            </a:r>
            <a:endParaRPr lang="es-MX" sz="2800" dirty="0"/>
          </a:p>
        </p:txBody>
      </p:sp>
      <p:sp>
        <p:nvSpPr>
          <p:cNvPr id="3" name="2 Subtítulo"/>
          <p:cNvSpPr>
            <a:spLocks noGrp="1"/>
          </p:cNvSpPr>
          <p:nvPr>
            <p:ph type="subTitle" idx="1"/>
          </p:nvPr>
        </p:nvSpPr>
        <p:spPr>
          <a:xfrm>
            <a:off x="683568" y="1628800"/>
            <a:ext cx="7776864" cy="4752528"/>
          </a:xfrm>
        </p:spPr>
        <p:txBody>
          <a:bodyPr>
            <a:normAutofit fontScale="70000" lnSpcReduction="20000"/>
          </a:bodyPr>
          <a:lstStyle/>
          <a:p>
            <a:pPr algn="just"/>
            <a:r>
              <a:rPr lang="es-MX" dirty="0">
                <a:solidFill>
                  <a:schemeClr val="tx1"/>
                </a:solidFill>
              </a:rPr>
              <a:t>Los órganos garantes de los Estados, en Veracruz: El Instituto Veracruzano de Acceso a la Información y Protección de Datos Personales (IVAI).</a:t>
            </a:r>
          </a:p>
          <a:p>
            <a:pPr algn="just"/>
            <a:endParaRPr lang="es-MX" dirty="0">
              <a:solidFill>
                <a:schemeClr val="tx1"/>
              </a:solidFill>
            </a:endParaRPr>
          </a:p>
          <a:p>
            <a:pPr marL="457200" indent="-457200" algn="just">
              <a:buFont typeface="Wingdings" panose="05000000000000000000" pitchFamily="2" charset="2"/>
              <a:buChar char="q"/>
            </a:pPr>
            <a:r>
              <a:rPr lang="es-MX" dirty="0">
                <a:solidFill>
                  <a:schemeClr val="tx1"/>
                </a:solidFill>
              </a:rPr>
              <a:t>Recurso de Revisión: (Art. 155 al 251 LTAIPEV).</a:t>
            </a:r>
          </a:p>
          <a:p>
            <a:pPr marL="457200" indent="-457200" algn="just">
              <a:buFont typeface="Wingdings" panose="05000000000000000000" pitchFamily="2" charset="2"/>
              <a:buChar char="q"/>
            </a:pPr>
            <a:r>
              <a:rPr lang="es-MX" dirty="0">
                <a:solidFill>
                  <a:schemeClr val="tx1"/>
                </a:solidFill>
              </a:rPr>
              <a:t>Denuncia por Incumplimiento a las Obligaciones de Transparencia: (Art. 33 al 43 LTAIPEV).</a:t>
            </a:r>
          </a:p>
          <a:p>
            <a:pPr algn="just"/>
            <a:endParaRPr lang="es-MX" dirty="0" smtClean="0">
              <a:solidFill>
                <a:schemeClr val="tx1"/>
              </a:solidFill>
            </a:endParaRPr>
          </a:p>
          <a:p>
            <a:pPr algn="just"/>
            <a:r>
              <a:rPr lang="es-MX" dirty="0" smtClean="0">
                <a:solidFill>
                  <a:schemeClr val="tx1"/>
                </a:solidFill>
              </a:rPr>
              <a:t>Instituto Nacional de Transparencia, Acceso a la Información Pública y Protección de Datos Personales (INAI). </a:t>
            </a:r>
          </a:p>
          <a:p>
            <a:pPr algn="just"/>
            <a:endParaRPr lang="es-MX" dirty="0">
              <a:solidFill>
                <a:schemeClr val="tx1"/>
              </a:solidFill>
            </a:endParaRPr>
          </a:p>
          <a:p>
            <a:pPr marL="457200" indent="-457200" algn="just">
              <a:buFont typeface="Wingdings" panose="05000000000000000000" pitchFamily="2" charset="2"/>
              <a:buChar char="q"/>
            </a:pPr>
            <a:r>
              <a:rPr lang="es-MX" dirty="0" smtClean="0">
                <a:solidFill>
                  <a:schemeClr val="tx1"/>
                </a:solidFill>
              </a:rPr>
              <a:t>Recurso de inconformidad: (Art. 159 al 180 LGTAIP).</a:t>
            </a:r>
          </a:p>
          <a:p>
            <a:pPr marL="457200" indent="-457200" algn="just">
              <a:buFont typeface="Wingdings" panose="05000000000000000000" pitchFamily="2" charset="2"/>
              <a:buChar char="q"/>
            </a:pPr>
            <a:r>
              <a:rPr lang="es-MX" dirty="0" smtClean="0">
                <a:solidFill>
                  <a:schemeClr val="tx1"/>
                </a:solidFill>
              </a:rPr>
              <a:t>Recurso de Revisión por facultad de atracción: </a:t>
            </a:r>
            <a:r>
              <a:rPr lang="es-MX" dirty="0">
                <a:solidFill>
                  <a:schemeClr val="tx1"/>
                </a:solidFill>
              </a:rPr>
              <a:t>(Art. </a:t>
            </a:r>
            <a:r>
              <a:rPr lang="es-MX" dirty="0" smtClean="0">
                <a:solidFill>
                  <a:schemeClr val="tx1"/>
                </a:solidFill>
              </a:rPr>
              <a:t>181 </a:t>
            </a:r>
            <a:r>
              <a:rPr lang="es-MX" dirty="0">
                <a:solidFill>
                  <a:schemeClr val="tx1"/>
                </a:solidFill>
              </a:rPr>
              <a:t>al </a:t>
            </a:r>
            <a:r>
              <a:rPr lang="es-MX" dirty="0" smtClean="0">
                <a:solidFill>
                  <a:schemeClr val="tx1"/>
                </a:solidFill>
              </a:rPr>
              <a:t>188 </a:t>
            </a:r>
            <a:r>
              <a:rPr lang="es-MX" dirty="0">
                <a:solidFill>
                  <a:schemeClr val="tx1"/>
                </a:solidFill>
              </a:rPr>
              <a:t>LGTAIP</a:t>
            </a:r>
            <a:r>
              <a:rPr lang="es-MX" dirty="0" smtClean="0">
                <a:solidFill>
                  <a:schemeClr val="tx1"/>
                </a:solidFill>
              </a:rPr>
              <a:t>).</a:t>
            </a:r>
          </a:p>
          <a:p>
            <a:pPr algn="just"/>
            <a:r>
              <a:rPr lang="es-MX" dirty="0" smtClean="0">
                <a:solidFill>
                  <a:schemeClr val="tx1"/>
                </a:solidFill>
              </a:rPr>
              <a:t>  </a:t>
            </a:r>
            <a:endParaRPr lang="es-MX" dirty="0">
              <a:solidFill>
                <a:schemeClr val="tx1"/>
              </a:solidFill>
            </a:endParaRPr>
          </a:p>
          <a:p>
            <a:pPr algn="just"/>
            <a:r>
              <a:rPr lang="es-MX" dirty="0" smtClean="0">
                <a:solidFill>
                  <a:schemeClr val="tx1"/>
                </a:solidFill>
              </a:rPr>
              <a:t>Medios de control Constitucional.</a:t>
            </a:r>
            <a:endParaRPr lang="es-MX" dirty="0">
              <a:solidFill>
                <a:schemeClr val="tx1"/>
              </a:solidFill>
            </a:endParaRPr>
          </a:p>
        </p:txBody>
      </p:sp>
    </p:spTree>
    <p:extLst>
      <p:ext uri="{BB962C8B-B14F-4D97-AF65-F5344CB8AC3E}">
        <p14:creationId xmlns:p14="http://schemas.microsoft.com/office/powerpoint/2010/main" val="4261071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sz="2800" dirty="0" smtClean="0">
                <a:solidFill>
                  <a:schemeClr val="tx2">
                    <a:lumMod val="90000"/>
                    <a:lumOff val="10000"/>
                  </a:schemeClr>
                </a:solidFill>
              </a:rPr>
              <a:t>Causas de Sanciones </a:t>
            </a:r>
            <a:r>
              <a:rPr lang="es-MX" sz="1400" dirty="0" smtClean="0">
                <a:solidFill>
                  <a:schemeClr val="tx2">
                    <a:lumMod val="90000"/>
                    <a:lumOff val="10000"/>
                  </a:schemeClr>
                </a:solidFill>
              </a:rPr>
              <a:t>(Artículo 257 Ley 875) </a:t>
            </a:r>
            <a:endParaRPr lang="es-ES_tradnl" sz="1400" dirty="0">
              <a:solidFill>
                <a:schemeClr val="tx2">
                  <a:lumMod val="90000"/>
                  <a:lumOff val="10000"/>
                </a:schemeClr>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88158670"/>
              </p:ext>
            </p:extLst>
          </p:nvPr>
        </p:nvGraphicFramePr>
        <p:xfrm>
          <a:off x="755576" y="72731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747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911672"/>
          </a:xfrm>
        </p:spPr>
        <p:txBody>
          <a:bodyPr/>
          <a:lstStyle/>
          <a:p>
            <a:pPr algn="ctr"/>
            <a:r>
              <a:rPr lang="es-MX" sz="2800" dirty="0">
                <a:solidFill>
                  <a:schemeClr val="tx2">
                    <a:lumMod val="90000"/>
                    <a:lumOff val="10000"/>
                  </a:schemeClr>
                </a:solidFill>
              </a:rPr>
              <a:t>Causas de Sanciones </a:t>
            </a:r>
            <a:r>
              <a:rPr lang="es-MX" sz="1400" dirty="0">
                <a:solidFill>
                  <a:schemeClr val="tx2">
                    <a:lumMod val="90000"/>
                    <a:lumOff val="10000"/>
                  </a:schemeClr>
                </a:solidFill>
              </a:rPr>
              <a:t>(Artículo 257 Ley 875) </a:t>
            </a:r>
            <a:endParaRPr lang="es-ES_tradnl" sz="1400" dirty="0">
              <a:solidFill>
                <a:schemeClr val="tx2">
                  <a:lumMod val="90000"/>
                  <a:lumOff val="10000"/>
                </a:schemeClr>
              </a:solidFill>
            </a:endParaRPr>
          </a:p>
        </p:txBody>
      </p:sp>
      <p:graphicFrame>
        <p:nvGraphicFramePr>
          <p:cNvPr id="5" name="4 Diagrama"/>
          <p:cNvGraphicFramePr/>
          <p:nvPr>
            <p:extLst>
              <p:ext uri="{D42A27DB-BD31-4B8C-83A1-F6EECF244321}">
                <p14:modId xmlns:p14="http://schemas.microsoft.com/office/powerpoint/2010/main" val="1697042223"/>
              </p:ext>
            </p:extLst>
          </p:nvPr>
        </p:nvGraphicFramePr>
        <p:xfrm>
          <a:off x="611560" y="908720"/>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238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1470025"/>
          </a:xfrm>
        </p:spPr>
        <p:txBody>
          <a:bodyPr/>
          <a:lstStyle/>
          <a:p>
            <a:pPr algn="ctr"/>
            <a:r>
              <a:rPr lang="es-MX" sz="2800" dirty="0" smtClean="0"/>
              <a:t>Sanciones</a:t>
            </a:r>
            <a:r>
              <a:rPr lang="es-MX" sz="3200" dirty="0" smtClean="0"/>
              <a:t> </a:t>
            </a:r>
            <a:br>
              <a:rPr lang="es-MX" sz="3200" dirty="0" smtClean="0"/>
            </a:br>
            <a:r>
              <a:rPr lang="es-MX" sz="1400" dirty="0" smtClean="0">
                <a:solidFill>
                  <a:schemeClr val="tx1"/>
                </a:solidFill>
              </a:rPr>
              <a:t>(</a:t>
            </a:r>
            <a:r>
              <a:rPr lang="es-MX" sz="1400" dirty="0">
                <a:solidFill>
                  <a:schemeClr val="tx1"/>
                </a:solidFill>
              </a:rPr>
              <a:t>Art. 257 al 269 LTAIPEV)</a:t>
            </a:r>
            <a:endParaRPr lang="es-MX" sz="1400" dirty="0"/>
          </a:p>
        </p:txBody>
      </p:sp>
      <p:sp>
        <p:nvSpPr>
          <p:cNvPr id="3" name="2 Subtítulo"/>
          <p:cNvSpPr>
            <a:spLocks noGrp="1"/>
          </p:cNvSpPr>
          <p:nvPr>
            <p:ph type="subTitle" idx="1"/>
          </p:nvPr>
        </p:nvSpPr>
        <p:spPr>
          <a:xfrm>
            <a:off x="683568" y="1196752"/>
            <a:ext cx="7776864" cy="4032448"/>
          </a:xfrm>
        </p:spPr>
        <p:txBody>
          <a:bodyPr>
            <a:noAutofit/>
          </a:bodyPr>
          <a:lstStyle/>
          <a:p>
            <a:pPr algn="just"/>
            <a:r>
              <a:rPr lang="es-MX" sz="1600" dirty="0" smtClean="0">
                <a:solidFill>
                  <a:schemeClr val="tx1"/>
                </a:solidFill>
              </a:rPr>
              <a:t>(…)</a:t>
            </a:r>
            <a:endParaRPr lang="es-MX" sz="1600" dirty="0">
              <a:solidFill>
                <a:schemeClr val="tx1"/>
              </a:solidFill>
            </a:endParaRPr>
          </a:p>
          <a:p>
            <a:pPr algn="just"/>
            <a:r>
              <a:rPr lang="es-MX" sz="1600" dirty="0">
                <a:solidFill>
                  <a:schemeClr val="tx1"/>
                </a:solidFill>
              </a:rPr>
              <a:t>Artículo 258. Las sanciones administrativas a las que se refiere el presente Capítulo podrán consistir en:</a:t>
            </a:r>
          </a:p>
          <a:p>
            <a:pPr algn="just"/>
            <a:r>
              <a:rPr lang="es-MX" sz="1600" dirty="0">
                <a:solidFill>
                  <a:schemeClr val="tx1"/>
                </a:solidFill>
              </a:rPr>
              <a:t>I. Apercibimiento;</a:t>
            </a:r>
          </a:p>
          <a:p>
            <a:pPr algn="just"/>
            <a:r>
              <a:rPr lang="es-MX" sz="1600" dirty="0">
                <a:solidFill>
                  <a:schemeClr val="tx1"/>
                </a:solidFill>
              </a:rPr>
              <a:t>II. Multa administrativa; y</a:t>
            </a:r>
          </a:p>
          <a:p>
            <a:pPr algn="just"/>
            <a:r>
              <a:rPr lang="es-MX" sz="1600" dirty="0">
                <a:solidFill>
                  <a:schemeClr val="tx1"/>
                </a:solidFill>
              </a:rPr>
              <a:t>III. Multa adicional por cada día que persista el incumplimiento. Las sanciones de carácter económico no podrán ser cubiertas con recursos públicos.</a:t>
            </a:r>
          </a:p>
          <a:p>
            <a:pPr algn="just"/>
            <a:r>
              <a:rPr lang="es-MX" sz="1600" dirty="0">
                <a:solidFill>
                  <a:schemeClr val="tx1"/>
                </a:solidFill>
              </a:rPr>
              <a:t>(…)</a:t>
            </a:r>
          </a:p>
          <a:p>
            <a:pPr algn="just"/>
            <a:r>
              <a:rPr lang="es-MX" sz="1600" dirty="0">
                <a:solidFill>
                  <a:schemeClr val="tx1"/>
                </a:solidFill>
              </a:rPr>
              <a:t>Artículo 266.</a:t>
            </a:r>
          </a:p>
          <a:p>
            <a:pPr algn="just"/>
            <a:r>
              <a:rPr lang="es-MX" sz="1600" dirty="0">
                <a:solidFill>
                  <a:schemeClr val="tx1"/>
                </a:solidFill>
              </a:rPr>
              <a:t>(…)</a:t>
            </a:r>
          </a:p>
          <a:p>
            <a:pPr algn="just"/>
            <a:r>
              <a:rPr lang="es-MX" sz="1600" dirty="0">
                <a:solidFill>
                  <a:schemeClr val="tx1"/>
                </a:solidFill>
              </a:rPr>
              <a:t>multa de ciento cincuenta a mil quinientos días de la unidad de medida y actualización…”</a:t>
            </a:r>
          </a:p>
          <a:p>
            <a:pPr algn="just"/>
            <a:r>
              <a:rPr lang="es-MX" sz="1600" dirty="0">
                <a:solidFill>
                  <a:schemeClr val="tx1"/>
                </a:solidFill>
              </a:rPr>
              <a:t>(…) </a:t>
            </a:r>
          </a:p>
          <a:p>
            <a:pPr algn="just"/>
            <a:r>
              <a:rPr lang="es-MX" sz="1600" dirty="0">
                <a:solidFill>
                  <a:schemeClr val="tx1"/>
                </a:solidFill>
              </a:rPr>
              <a:t>Se aplicará multa adicional de hasta cincuenta días de la unidad de medida y actualización, por día, a quien persista en las infracciones citadas en las fracciones anteriores…”</a:t>
            </a:r>
          </a:p>
          <a:p>
            <a:pPr algn="just"/>
            <a:endParaRPr lang="es-MX" sz="1400" dirty="0">
              <a:solidFill>
                <a:schemeClr val="tx1"/>
              </a:solidFill>
            </a:endParaRPr>
          </a:p>
          <a:p>
            <a:pPr algn="just"/>
            <a:endParaRPr lang="es-MX" sz="1400" dirty="0">
              <a:solidFill>
                <a:schemeClr val="tx1"/>
              </a:solidFill>
            </a:endParaRPr>
          </a:p>
        </p:txBody>
      </p:sp>
    </p:spTree>
    <p:extLst>
      <p:ext uri="{BB962C8B-B14F-4D97-AF65-F5344CB8AC3E}">
        <p14:creationId xmlns:p14="http://schemas.microsoft.com/office/powerpoint/2010/main" val="10902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1196752"/>
            <a:ext cx="8229600" cy="4525963"/>
          </a:xfrm>
        </p:spPr>
        <p:txBody>
          <a:bodyPr/>
          <a:lstStyle/>
          <a:p>
            <a:pPr algn="just"/>
            <a:r>
              <a:rPr lang="es-ES_tradnl" sz="2300" dirty="0">
                <a:solidFill>
                  <a:schemeClr val="tx2">
                    <a:lumMod val="90000"/>
                    <a:lumOff val="10000"/>
                  </a:schemeClr>
                </a:solidFill>
              </a:rPr>
              <a:t>Si a pesar de la ejecución de las medidas de apremio no se cumple con la determinación, se requerirá el cumplimiento al superior jerárquico para que en un plazo de cinco días lo instruya a cumplir sin demora. De persistir el incumplimiento, se aplicarán sobre el superior jerárquico las medidas de apremio.</a:t>
            </a:r>
          </a:p>
          <a:p>
            <a:pPr algn="just"/>
            <a:endParaRPr lang="es-ES_tradnl" sz="2300" dirty="0">
              <a:solidFill>
                <a:schemeClr val="tx2">
                  <a:lumMod val="90000"/>
                  <a:lumOff val="10000"/>
                </a:schemeClr>
              </a:solidFill>
            </a:endParaRPr>
          </a:p>
          <a:p>
            <a:pPr algn="just"/>
            <a:r>
              <a:rPr lang="es-ES_tradnl" sz="2300" dirty="0">
                <a:solidFill>
                  <a:schemeClr val="tx2">
                    <a:lumMod val="90000"/>
                    <a:lumOff val="10000"/>
                  </a:schemeClr>
                </a:solidFill>
              </a:rPr>
              <a:t>Las medidas de apremio serán impuestas por los</a:t>
            </a:r>
            <a:r>
              <a:rPr lang="es-ES_tradnl" sz="2300" dirty="0" smtClean="0">
                <a:solidFill>
                  <a:schemeClr val="tx2">
                    <a:lumMod val="90000"/>
                    <a:lumOff val="10000"/>
                  </a:schemeClr>
                </a:solidFill>
              </a:rPr>
              <a:t> organismos </a:t>
            </a:r>
            <a:r>
              <a:rPr lang="es-ES_tradnl" sz="2300" dirty="0">
                <a:solidFill>
                  <a:schemeClr val="tx2">
                    <a:lumMod val="90000"/>
                    <a:lumOff val="10000"/>
                  </a:schemeClr>
                </a:solidFill>
              </a:rPr>
              <a:t>garantes.</a:t>
            </a:r>
          </a:p>
          <a:p>
            <a:pPr algn="just"/>
            <a:endParaRPr lang="es-ES_tradnl" sz="2300" dirty="0">
              <a:solidFill>
                <a:schemeClr val="tx2">
                  <a:lumMod val="90000"/>
                  <a:lumOff val="10000"/>
                </a:schemeClr>
              </a:solidFill>
            </a:endParaRPr>
          </a:p>
          <a:p>
            <a:pPr algn="just"/>
            <a:r>
              <a:rPr lang="es-ES_tradnl" sz="2300" dirty="0">
                <a:solidFill>
                  <a:schemeClr val="tx2">
                    <a:lumMod val="90000"/>
                    <a:lumOff val="10000"/>
                  </a:schemeClr>
                </a:solidFill>
              </a:rPr>
              <a:t>Las multas que fije el Instituto y los</a:t>
            </a:r>
            <a:r>
              <a:rPr lang="es-ES_tradnl" sz="2300" dirty="0" smtClean="0">
                <a:solidFill>
                  <a:schemeClr val="tx2">
                    <a:lumMod val="90000"/>
                    <a:lumOff val="10000"/>
                  </a:schemeClr>
                </a:solidFill>
              </a:rPr>
              <a:t> organismos </a:t>
            </a:r>
            <a:r>
              <a:rPr lang="es-ES_tradnl" sz="2300" dirty="0">
                <a:solidFill>
                  <a:schemeClr val="tx2">
                    <a:lumMod val="90000"/>
                    <a:lumOff val="10000"/>
                  </a:schemeClr>
                </a:solidFill>
              </a:rPr>
              <a:t>garantes se harán efectivas ante el Servicio de Administración Tributaria.</a:t>
            </a:r>
          </a:p>
          <a:p>
            <a:pPr algn="just"/>
            <a:endParaRPr lang="es-ES_tradnl" sz="2300" dirty="0">
              <a:solidFill>
                <a:schemeClr val="tx2">
                  <a:lumMod val="90000"/>
                  <a:lumOff val="10000"/>
                </a:schemeClr>
              </a:solidFill>
            </a:endParaRPr>
          </a:p>
          <a:p>
            <a:pPr algn="just"/>
            <a:r>
              <a:rPr lang="es-ES_tradnl" sz="2300" dirty="0">
                <a:solidFill>
                  <a:schemeClr val="tx2">
                    <a:lumMod val="90000"/>
                    <a:lumOff val="10000"/>
                  </a:schemeClr>
                </a:solidFill>
              </a:rPr>
              <a:t>Además de las medidas de apremio previstas, las leyes de la materia podrán establecer aquéllas otras que consideren necesarias.</a:t>
            </a:r>
          </a:p>
          <a:p>
            <a:pPr algn="just"/>
            <a:endParaRPr lang="es-ES_tradnl" sz="2300" dirty="0"/>
          </a:p>
        </p:txBody>
      </p:sp>
      <p:sp>
        <p:nvSpPr>
          <p:cNvPr id="3" name="Subtítulo 2"/>
          <p:cNvSpPr>
            <a:spLocks noGrp="1"/>
          </p:cNvSpPr>
          <p:nvPr>
            <p:ph type="subTitle" idx="13"/>
          </p:nvPr>
        </p:nvSpPr>
        <p:spPr/>
        <p:txBody>
          <a:bodyPr/>
          <a:lstStyle/>
          <a:p>
            <a:pPr algn="ctr"/>
            <a:r>
              <a:rPr lang="es-ES_tradnl" sz="2800" dirty="0" smtClean="0">
                <a:solidFill>
                  <a:schemeClr val="bg2">
                    <a:lumMod val="10000"/>
                  </a:schemeClr>
                </a:solidFill>
                <a:effectLst>
                  <a:outerShdw blurRad="38100" dist="38100" dir="2700000" algn="tl">
                    <a:srgbClr val="000000">
                      <a:alpha val="43137"/>
                    </a:srgbClr>
                  </a:outerShdw>
                </a:effectLst>
                <a:latin typeface="+mn-lt"/>
              </a:rPr>
              <a:t>De las medidas de apremio </a:t>
            </a:r>
          </a:p>
          <a:p>
            <a:endParaRPr lang="es-ES_tradnl" sz="2800" dirty="0">
              <a:solidFill>
                <a:schemeClr val="bg2">
                  <a:lumMod val="1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3003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ES_tradnl" sz="2800" dirty="0" smtClean="0"/>
              <a:t>Individualización de las medidas de      apremio y sanciones </a:t>
            </a:r>
          </a:p>
          <a:p>
            <a:endParaRPr lang="es-ES_tradnl" dirty="0"/>
          </a:p>
        </p:txBody>
      </p:sp>
      <p:sp>
        <p:nvSpPr>
          <p:cNvPr id="4" name="5 Rectángulo"/>
          <p:cNvSpPr/>
          <p:nvPr/>
        </p:nvSpPr>
        <p:spPr>
          <a:xfrm>
            <a:off x="683568" y="1196752"/>
            <a:ext cx="4592265" cy="400110"/>
          </a:xfrm>
          <a:prstGeom prst="rect">
            <a:avLst/>
          </a:prstGeom>
        </p:spPr>
        <p:txBody>
          <a:bodyPr wrap="square">
            <a:spAutoFit/>
          </a:bodyPr>
          <a:lstStyle/>
          <a:p>
            <a:pPr lvl="0" algn="just"/>
            <a:r>
              <a:rPr lang="es-MX" sz="2000" b="1" dirty="0">
                <a:latin typeface="Calibri" panose="020F0502020204030204" pitchFamily="34" charset="0"/>
              </a:rPr>
              <a:t>Elementos de análisis:</a:t>
            </a:r>
          </a:p>
        </p:txBody>
      </p:sp>
      <p:sp>
        <p:nvSpPr>
          <p:cNvPr id="5" name="6 Rectángulo"/>
          <p:cNvSpPr/>
          <p:nvPr/>
        </p:nvSpPr>
        <p:spPr>
          <a:xfrm>
            <a:off x="899592" y="2212161"/>
            <a:ext cx="7200800" cy="3416320"/>
          </a:xfrm>
          <a:prstGeom prst="rect">
            <a:avLst/>
          </a:prstGeom>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eaLnBrk="1" fontAlgn="auto" latinLnBrk="0" hangingPunct="1">
              <a:lnSpc>
                <a:spcPct val="150000"/>
              </a:lnSpc>
              <a:spcBef>
                <a:spcPts val="0"/>
              </a:spcBef>
              <a:spcAft>
                <a:spcPts val="0"/>
              </a:spcAft>
              <a:buClrTx/>
              <a:buSzTx/>
              <a:buFontTx/>
              <a:buAutoNum type="romanUcPeriod"/>
              <a:tabLst/>
              <a:defRPr/>
            </a:pPr>
            <a:r>
              <a:rPr kumimoji="0" lang="es-MX" sz="2000" b="0" i="0" u="none" strike="noStrike" kern="0" cap="none" spc="0" normalizeH="0" baseline="0" noProof="0" dirty="0" smtClean="0">
                <a:ln>
                  <a:noFill/>
                </a:ln>
                <a:solidFill>
                  <a:srgbClr val="2F2B20"/>
                </a:solidFill>
                <a:effectLst/>
                <a:uLnTx/>
                <a:uFillTx/>
                <a:latin typeface="Calibri" panose="020F0502020204030204" pitchFamily="34" charset="0"/>
              </a:rPr>
              <a:t> </a:t>
            </a:r>
            <a:r>
              <a:rPr lang="es-MX" sz="2000" kern="0" dirty="0" smtClean="0">
                <a:solidFill>
                  <a:srgbClr val="2F2B20"/>
                </a:solidFill>
                <a:latin typeface="Calibri" panose="020F0502020204030204" pitchFamily="34" charset="0"/>
              </a:rPr>
              <a:t>La gravedad de la responsabilidad;</a:t>
            </a:r>
          </a:p>
          <a:p>
            <a:pPr marL="0" marR="0" lvl="0" indent="0" defTabSz="914400" eaLnBrk="1" fontAlgn="auto" latinLnBrk="0" hangingPunct="1">
              <a:lnSpc>
                <a:spcPct val="150000"/>
              </a:lnSpc>
              <a:spcBef>
                <a:spcPts val="0"/>
              </a:spcBef>
              <a:spcAft>
                <a:spcPts val="0"/>
              </a:spcAft>
              <a:buClrTx/>
              <a:buSzTx/>
              <a:buFontTx/>
              <a:buAutoNum type="romanUcPeriod"/>
              <a:tabLst/>
              <a:defRPr/>
            </a:pPr>
            <a:r>
              <a:rPr kumimoji="0" lang="es-MX" sz="2000" b="0" i="0" u="none" strike="noStrike" kern="0" cap="none" spc="0" normalizeH="0" baseline="0" noProof="0" dirty="0" smtClean="0">
                <a:ln>
                  <a:noFill/>
                </a:ln>
                <a:solidFill>
                  <a:srgbClr val="2F2B20"/>
                </a:solidFill>
                <a:effectLst/>
                <a:uLnTx/>
                <a:uFillTx/>
                <a:latin typeface="Calibri" panose="020F0502020204030204" pitchFamily="34" charset="0"/>
              </a:rPr>
              <a:t> Las</a:t>
            </a:r>
            <a:r>
              <a:rPr kumimoji="0" lang="es-MX" sz="2000" b="0" i="0" u="none" strike="noStrike" kern="0" cap="none" spc="0" normalizeH="0" noProof="0" dirty="0" smtClean="0">
                <a:ln>
                  <a:noFill/>
                </a:ln>
                <a:solidFill>
                  <a:srgbClr val="2F2B20"/>
                </a:solidFill>
                <a:effectLst/>
                <a:uLnTx/>
                <a:uFillTx/>
                <a:latin typeface="Calibri" panose="020F0502020204030204" pitchFamily="34" charset="0"/>
              </a:rPr>
              <a:t> circunstancias sociales y culturales del servidor público;</a:t>
            </a:r>
          </a:p>
          <a:p>
            <a:pPr marL="0" marR="0" lvl="0" indent="0" defTabSz="914400" eaLnBrk="1" fontAlgn="auto" latinLnBrk="0" hangingPunct="1">
              <a:lnSpc>
                <a:spcPct val="150000"/>
              </a:lnSpc>
              <a:spcBef>
                <a:spcPts val="0"/>
              </a:spcBef>
              <a:spcAft>
                <a:spcPts val="0"/>
              </a:spcAft>
              <a:buClrTx/>
              <a:buSzTx/>
              <a:buFontTx/>
              <a:buAutoNum type="romanUcPeriod"/>
              <a:tabLst/>
              <a:defRPr/>
            </a:pPr>
            <a:r>
              <a:rPr lang="es-MX" sz="2000" kern="0" baseline="0" dirty="0" smtClean="0">
                <a:solidFill>
                  <a:srgbClr val="2F2B20"/>
                </a:solidFill>
                <a:latin typeface="Calibri" panose="020F0502020204030204" pitchFamily="34" charset="0"/>
              </a:rPr>
              <a:t> El</a:t>
            </a:r>
            <a:r>
              <a:rPr lang="es-MX" sz="2000" kern="0" dirty="0" smtClean="0">
                <a:solidFill>
                  <a:srgbClr val="2F2B20"/>
                </a:solidFill>
                <a:latin typeface="Calibri" panose="020F0502020204030204" pitchFamily="34" charset="0"/>
              </a:rPr>
              <a:t> nivel jerárquico y antecedentes del infractor;</a:t>
            </a:r>
          </a:p>
          <a:p>
            <a:pPr marL="0" marR="0" lvl="0" indent="0" defTabSz="914400" eaLnBrk="1" fontAlgn="auto" latinLnBrk="0" hangingPunct="1">
              <a:lnSpc>
                <a:spcPct val="150000"/>
              </a:lnSpc>
              <a:spcBef>
                <a:spcPts val="0"/>
              </a:spcBef>
              <a:spcAft>
                <a:spcPts val="0"/>
              </a:spcAft>
              <a:buClrTx/>
              <a:buSzTx/>
              <a:buFontTx/>
              <a:buAutoNum type="romanUcPeriod"/>
              <a:tabLst/>
              <a:defRPr/>
            </a:pPr>
            <a:r>
              <a:rPr kumimoji="0" lang="es-MX" sz="2000" b="0" i="0" u="none" strike="noStrike" kern="0" cap="none" spc="0" normalizeH="0" baseline="0" noProof="0" dirty="0" smtClean="0">
                <a:ln>
                  <a:noFill/>
                </a:ln>
                <a:solidFill>
                  <a:srgbClr val="2F2B20"/>
                </a:solidFill>
                <a:effectLst/>
                <a:uLnTx/>
                <a:uFillTx/>
                <a:latin typeface="Calibri" panose="020F0502020204030204" pitchFamily="34" charset="0"/>
              </a:rPr>
              <a:t> Los medios de ejecución y</a:t>
            </a:r>
            <a:r>
              <a:rPr kumimoji="0" lang="es-MX" sz="2000" b="0" i="0" u="none" strike="noStrike" kern="0" cap="none" spc="0" normalizeH="0" noProof="0" dirty="0" smtClean="0">
                <a:ln>
                  <a:noFill/>
                </a:ln>
                <a:solidFill>
                  <a:srgbClr val="2F2B20"/>
                </a:solidFill>
                <a:effectLst/>
                <a:uLnTx/>
                <a:uFillTx/>
                <a:latin typeface="Calibri" panose="020F0502020204030204" pitchFamily="34" charset="0"/>
              </a:rPr>
              <a:t> su conducta de los que intervinieron;</a:t>
            </a:r>
          </a:p>
          <a:p>
            <a:pPr marL="0" marR="0" lvl="0" indent="0" defTabSz="914400" eaLnBrk="1" fontAlgn="auto" latinLnBrk="0" hangingPunct="1">
              <a:lnSpc>
                <a:spcPct val="150000"/>
              </a:lnSpc>
              <a:spcBef>
                <a:spcPts val="0"/>
              </a:spcBef>
              <a:spcAft>
                <a:spcPts val="0"/>
              </a:spcAft>
              <a:buClrTx/>
              <a:buSzTx/>
              <a:buFontTx/>
              <a:buAutoNum type="romanUcPeriod"/>
              <a:tabLst/>
              <a:defRPr/>
            </a:pPr>
            <a:r>
              <a:rPr lang="es-MX" sz="2000" kern="0" noProof="0" dirty="0">
                <a:solidFill>
                  <a:srgbClr val="2F2B20"/>
                </a:solidFill>
                <a:latin typeface="Calibri" panose="020F0502020204030204" pitchFamily="34" charset="0"/>
              </a:rPr>
              <a:t> </a:t>
            </a:r>
            <a:r>
              <a:rPr lang="es-MX" sz="2000" kern="0" noProof="0" dirty="0" smtClean="0">
                <a:solidFill>
                  <a:srgbClr val="2F2B20"/>
                </a:solidFill>
                <a:latin typeface="Calibri" panose="020F0502020204030204" pitchFamily="34" charset="0"/>
              </a:rPr>
              <a:t>Antigüedad del servidor público; y</a:t>
            </a:r>
          </a:p>
          <a:p>
            <a:pPr marL="0" marR="0" lvl="0" indent="0" defTabSz="914400" eaLnBrk="1" fontAlgn="auto" latinLnBrk="0" hangingPunct="1">
              <a:lnSpc>
                <a:spcPct val="150000"/>
              </a:lnSpc>
              <a:spcBef>
                <a:spcPts val="0"/>
              </a:spcBef>
              <a:spcAft>
                <a:spcPts val="0"/>
              </a:spcAft>
              <a:buClrTx/>
              <a:buSzTx/>
              <a:buFontTx/>
              <a:buAutoNum type="romanUcPeriod"/>
              <a:tabLst/>
              <a:defRPr/>
            </a:pPr>
            <a:r>
              <a:rPr kumimoji="0" lang="es-MX" sz="2000" b="0" i="0" u="none" strike="noStrike" kern="0" cap="none" spc="0" normalizeH="0" baseline="0" dirty="0" smtClean="0">
                <a:ln>
                  <a:noFill/>
                </a:ln>
                <a:solidFill>
                  <a:srgbClr val="2F2B20"/>
                </a:solidFill>
                <a:effectLst/>
                <a:uLnTx/>
                <a:uFillTx/>
                <a:latin typeface="Calibri" panose="020F0502020204030204" pitchFamily="34" charset="0"/>
              </a:rPr>
              <a:t>El</a:t>
            </a:r>
            <a:r>
              <a:rPr kumimoji="0" lang="es-MX" sz="2000" b="0" i="0" u="none" strike="noStrike" kern="0" cap="none" spc="0" normalizeH="0" dirty="0" smtClean="0">
                <a:ln>
                  <a:noFill/>
                </a:ln>
                <a:solidFill>
                  <a:srgbClr val="2F2B20"/>
                </a:solidFill>
                <a:effectLst/>
                <a:uLnTx/>
                <a:uFillTx/>
                <a:latin typeface="Calibri" panose="020F0502020204030204" pitchFamily="34" charset="0"/>
              </a:rPr>
              <a:t> carácter intencional o no de la acción u omisión.</a:t>
            </a:r>
            <a:endParaRPr kumimoji="0" lang="es-MX" sz="2000" b="0" i="0" u="none" strike="noStrike" kern="0" cap="none" spc="0" normalizeH="0" baseline="0" noProof="0" dirty="0" smtClean="0">
              <a:ln>
                <a:noFill/>
              </a:ln>
              <a:solidFill>
                <a:srgbClr val="2F2B20"/>
              </a:solidFill>
              <a:effectLst/>
              <a:uLnTx/>
              <a:uFillTx/>
              <a:latin typeface="Calibri" panose="020F0502020204030204" pitchFamily="34" charset="0"/>
            </a:endParaRPr>
          </a:p>
          <a:p>
            <a:pPr marL="0" marR="0" lvl="0" indent="0" defTabSz="914400" eaLnBrk="1" fontAlgn="auto" latinLnBrk="0" hangingPunct="1">
              <a:lnSpc>
                <a:spcPct val="150000"/>
              </a:lnSpc>
              <a:spcBef>
                <a:spcPts val="0"/>
              </a:spcBef>
              <a:spcAft>
                <a:spcPts val="0"/>
              </a:spcAft>
              <a:buClrTx/>
              <a:buSzTx/>
              <a:buFontTx/>
              <a:buAutoNum type="romanUcPeriod"/>
              <a:tabLst/>
              <a:defRPr/>
            </a:pPr>
            <a:endParaRPr kumimoji="0" lang="es-MX" sz="2400" b="0" i="0" u="none" strike="noStrike" kern="0" cap="none" spc="0" normalizeH="0" baseline="0" noProof="0" dirty="0">
              <a:ln>
                <a:noFill/>
              </a:ln>
              <a:solidFill>
                <a:srgbClr val="2F2B20"/>
              </a:solidFill>
              <a:effectLst/>
              <a:uLnTx/>
              <a:uFillTx/>
              <a:latin typeface="Calibri" panose="020F0502020204030204" pitchFamily="34" charset="0"/>
            </a:endParaRPr>
          </a:p>
        </p:txBody>
      </p:sp>
    </p:spTree>
    <p:extLst>
      <p:ext uri="{BB962C8B-B14F-4D97-AF65-F5344CB8AC3E}">
        <p14:creationId xmlns:p14="http://schemas.microsoft.com/office/powerpoint/2010/main" val="956699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2348880"/>
            <a:ext cx="7776864" cy="4032448"/>
          </a:xfrm>
        </p:spPr>
        <p:txBody>
          <a:bodyPr/>
          <a:lstStyle/>
          <a:p>
            <a:r>
              <a:rPr lang="es-MX" sz="6000" dirty="0">
                <a:solidFill>
                  <a:schemeClr val="accent2">
                    <a:lumMod val="75000"/>
                  </a:schemeClr>
                </a:solidFill>
              </a:rPr>
              <a:t>Gracias</a:t>
            </a:r>
          </a:p>
        </p:txBody>
      </p:sp>
    </p:spTree>
    <p:extLst>
      <p:ext uri="{BB962C8B-B14F-4D97-AF65-F5344CB8AC3E}">
        <p14:creationId xmlns:p14="http://schemas.microsoft.com/office/powerpoint/2010/main" val="21581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a:solidFill>
                  <a:srgbClr val="594228"/>
                </a:solidFill>
              </a:rPr>
              <a:t>Juan Ignacio Martínez Franco</a:t>
            </a:r>
          </a:p>
          <a:p>
            <a:pPr marL="0" lvl="0" indent="0" algn="ctr">
              <a:spcBef>
                <a:spcPts val="0"/>
              </a:spcBef>
              <a:buClrTx/>
              <a:buSzTx/>
              <a:buNone/>
            </a:pPr>
            <a:r>
              <a:rPr lang="es-ES" sz="3100" dirty="0">
                <a:solidFill>
                  <a:srgbClr val="594228"/>
                </a:solidFill>
              </a:rPr>
              <a:t>Coordinador  de Vinculación Ciudadana</a:t>
            </a: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a:solidFill>
                  <a:srgbClr val="594228"/>
                </a:solidFill>
              </a:rPr>
              <a:t>jimartinez.ivai@outlook.com</a:t>
            </a: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a:solidFill>
                <a:srgbClr val="E3AA3B"/>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8480"/>
            <a:ext cx="6998035" cy="1430925"/>
          </a:xfrm>
          <a:prstGeom prst="rect">
            <a:avLst/>
          </a:prstGeom>
        </p:spPr>
      </p:pic>
    </p:spTree>
    <p:extLst>
      <p:ext uri="{BB962C8B-B14F-4D97-AF65-F5344CB8AC3E}">
        <p14:creationId xmlns:p14="http://schemas.microsoft.com/office/powerpoint/2010/main" val="14936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pPr algn="ctr"/>
            <a:r>
              <a:rPr lang="es-MX" sz="2800" dirty="0"/>
              <a:t>Sistema Jurídico Mexicano</a:t>
            </a:r>
            <a:br>
              <a:rPr lang="es-MX" sz="2800" dirty="0"/>
            </a:br>
            <a:r>
              <a:rPr lang="es-MX" sz="2800" dirty="0">
                <a:solidFill>
                  <a:schemeClr val="tx1"/>
                </a:solidFill>
              </a:rPr>
              <a:t>Nivel Federal</a:t>
            </a:r>
            <a:br>
              <a:rPr lang="es-MX" sz="2800" dirty="0">
                <a:solidFill>
                  <a:schemeClr val="tx1"/>
                </a:solidFill>
              </a:rPr>
            </a:br>
            <a:endParaRPr lang="es-MX" sz="2800" dirty="0"/>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281914369"/>
              </p:ext>
            </p:extLst>
          </p:nvPr>
        </p:nvGraphicFramePr>
        <p:xfrm>
          <a:off x="611560" y="148478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pPr algn="ctr"/>
            <a:r>
              <a:rPr lang="es-MX" sz="2800" dirty="0" smtClean="0">
                <a:effectLst>
                  <a:outerShdw blurRad="38100" dist="38100" dir="2700000" algn="tl">
                    <a:srgbClr val="000000">
                      <a:alpha val="43137"/>
                    </a:srgbClr>
                  </a:outerShdw>
                </a:effectLst>
              </a:rPr>
              <a:t>Lineamientos emitidos por el SNT </a:t>
            </a:r>
            <a:endParaRPr lang="es-MX" sz="2800"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3814267800"/>
              </p:ext>
            </p:extLst>
          </p:nvPr>
        </p:nvGraphicFramePr>
        <p:xfrm>
          <a:off x="611560" y="148478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2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1470025"/>
          </a:xfrm>
        </p:spPr>
        <p:txBody>
          <a:bodyPr>
            <a:normAutofit/>
          </a:bodyPr>
          <a:lstStyle/>
          <a:p>
            <a:pPr algn="ctr"/>
            <a:r>
              <a:rPr lang="es-MX" sz="2800" dirty="0">
                <a:effectLst>
                  <a:outerShdw blurRad="38100" dist="38100" dir="2700000" algn="tl">
                    <a:srgbClr val="000000">
                      <a:alpha val="43137"/>
                    </a:srgbClr>
                  </a:outerShdw>
                </a:effectLst>
              </a:rPr>
              <a:t>Sistema Jurídico Mexicano</a:t>
            </a:r>
            <a:br>
              <a:rPr lang="es-MX" sz="2800" dirty="0">
                <a:effectLst>
                  <a:outerShdw blurRad="38100" dist="38100" dir="2700000" algn="tl">
                    <a:srgbClr val="000000">
                      <a:alpha val="43137"/>
                    </a:srgbClr>
                  </a:outerShdw>
                </a:effectLst>
              </a:rPr>
            </a:br>
            <a:r>
              <a:rPr lang="es-MX" sz="2800" dirty="0">
                <a:effectLst>
                  <a:outerShdw blurRad="38100" dist="38100" dir="2700000" algn="tl">
                    <a:srgbClr val="000000">
                      <a:alpha val="43137"/>
                    </a:srgbClr>
                  </a:outerShdw>
                </a:effectLst>
              </a:rPr>
              <a:t>Nivel Estatal</a:t>
            </a:r>
            <a:br>
              <a:rPr lang="es-MX" sz="2800" dirty="0">
                <a:effectLst>
                  <a:outerShdw blurRad="38100" dist="38100" dir="2700000" algn="tl">
                    <a:srgbClr val="000000">
                      <a:alpha val="43137"/>
                    </a:srgbClr>
                  </a:outerShdw>
                </a:effectLst>
              </a:rPr>
            </a:br>
            <a:endParaRPr lang="es-MX" sz="2800"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4050035239"/>
              </p:ext>
            </p:extLst>
          </p:nvPr>
        </p:nvGraphicFramePr>
        <p:xfrm>
          <a:off x="611560" y="1700808"/>
          <a:ext cx="799288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28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sz="2800" dirty="0">
                <a:solidFill>
                  <a:schemeClr val="bg2">
                    <a:lumMod val="10000"/>
                  </a:schemeClr>
                </a:solidFill>
                <a:effectLst>
                  <a:outerShdw blurRad="38100" dist="38100" dir="2700000" algn="tl">
                    <a:srgbClr val="000000">
                      <a:alpha val="43137"/>
                    </a:srgbClr>
                  </a:outerShdw>
                </a:effectLst>
                <a:latin typeface="+mn-lt"/>
              </a:rPr>
              <a:t>Derecho de acceso a la información</a:t>
            </a:r>
          </a:p>
        </p:txBody>
      </p:sp>
      <p:graphicFrame>
        <p:nvGraphicFramePr>
          <p:cNvPr id="4" name="3 Marcador de contenido"/>
          <p:cNvGraphicFramePr>
            <a:graphicFrameLocks/>
          </p:cNvGraphicFramePr>
          <p:nvPr>
            <p:extLst>
              <p:ext uri="{D42A27DB-BD31-4B8C-83A1-F6EECF244321}">
                <p14:modId xmlns:p14="http://schemas.microsoft.com/office/powerpoint/2010/main" val="1825109437"/>
              </p:ext>
            </p:extLst>
          </p:nvPr>
        </p:nvGraphicFramePr>
        <p:xfrm>
          <a:off x="976278" y="1066800"/>
          <a:ext cx="2952328" cy="463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 CuadroTexto"/>
          <p:cNvSpPr txBox="1"/>
          <p:nvPr/>
        </p:nvSpPr>
        <p:spPr>
          <a:xfrm>
            <a:off x="4437339" y="1642864"/>
            <a:ext cx="4167109" cy="3231654"/>
          </a:xfrm>
          <a:prstGeom prst="rect">
            <a:avLst/>
          </a:prstGeom>
          <a:solidFill>
            <a:srgbClr val="FFFFFF"/>
          </a:solidFill>
          <a:ln w="28575" cap="flat" cmpd="sng" algn="ctr">
            <a:solidFill>
              <a:srgbClr val="C89F5D"/>
            </a:solidFill>
            <a:prstDash val="solid"/>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000" b="0" i="1" u="none" strike="noStrike" kern="0" cap="none" spc="0" normalizeH="0" baseline="0" noProof="0" dirty="0" smtClean="0">
                <a:ln>
                  <a:noFill/>
                </a:ln>
                <a:solidFill>
                  <a:srgbClr val="2F2B20"/>
                </a:solidFill>
                <a:effectLst/>
                <a:uLnTx/>
                <a:uFillTx/>
                <a:latin typeface="Calibri"/>
                <a:ea typeface="+mn-ea"/>
                <a:cs typeface="+mn-cs"/>
              </a:rPr>
              <a:t>Art. 6 CPEUM </a:t>
            </a:r>
            <a:endParaRPr kumimoji="0" lang="es-ES" sz="2000" b="0" i="1" u="none" strike="noStrike" kern="0" cap="none" spc="0" normalizeH="0" baseline="0" noProof="0" dirty="0">
              <a:ln>
                <a:noFill/>
              </a:ln>
              <a:solidFill>
                <a:srgbClr val="2F2B20"/>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000" b="0" i="1" u="none" strike="noStrike" kern="0" cap="none" spc="0" normalizeH="0" baseline="0" noProof="0" dirty="0" smtClean="0">
                <a:ln>
                  <a:noFill/>
                </a:ln>
                <a:solidFill>
                  <a:srgbClr val="2F2B20"/>
                </a:solidFill>
                <a:effectLst/>
                <a:uLnTx/>
                <a:uFillTx/>
                <a:latin typeface="Calibri"/>
                <a:ea typeface="+mn-ea"/>
                <a:cs typeface="+mn-cs"/>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rgbClr val="2F2B20"/>
                </a:solidFill>
                <a:effectLst/>
                <a:uLnTx/>
                <a:uFillTx/>
                <a:latin typeface="Calibri"/>
                <a:ea typeface="+mn-ea"/>
                <a:cs typeface="+mn-cs"/>
              </a:rPr>
              <a:t>Toda </a:t>
            </a:r>
            <a:r>
              <a:rPr kumimoji="0" lang="es-MX" sz="2000" b="1" i="0" u="none" strike="noStrike" kern="0" cap="none" spc="0" normalizeH="0" baseline="0" noProof="0" dirty="0">
                <a:ln>
                  <a:noFill/>
                </a:ln>
                <a:solidFill>
                  <a:srgbClr val="2F2B20"/>
                </a:solidFill>
                <a:effectLst/>
                <a:uLnTx/>
                <a:uFillTx/>
                <a:latin typeface="Calibri"/>
                <a:ea typeface="+mn-ea"/>
                <a:cs typeface="+mn-cs"/>
              </a:rPr>
              <a:t>persona </a:t>
            </a:r>
            <a:r>
              <a:rPr kumimoji="0" lang="es-MX" sz="2000" b="0" i="0" u="none" strike="noStrike" kern="0" cap="none" spc="0" normalizeH="0" baseline="0" noProof="0" dirty="0">
                <a:ln>
                  <a:noFill/>
                </a:ln>
                <a:solidFill>
                  <a:srgbClr val="2F2B20"/>
                </a:solidFill>
                <a:effectLst/>
                <a:uLnTx/>
                <a:uFillTx/>
                <a:latin typeface="Calibri"/>
                <a:ea typeface="+mn-ea"/>
                <a:cs typeface="+mn-cs"/>
              </a:rPr>
              <a:t>tiene derecho al libre acceso a información plural y </a:t>
            </a:r>
            <a:r>
              <a:rPr kumimoji="0" lang="es-MX" sz="2000" b="0" i="0" u="none" strike="noStrike" kern="0" cap="none" spc="0" normalizeH="0" baseline="0" noProof="0" dirty="0" smtClean="0">
                <a:ln>
                  <a:noFill/>
                </a:ln>
                <a:solidFill>
                  <a:srgbClr val="2F2B20"/>
                </a:solidFill>
                <a:effectLst/>
                <a:uLnTx/>
                <a:uFillTx/>
                <a:latin typeface="Calibri"/>
                <a:ea typeface="+mn-ea"/>
                <a:cs typeface="+mn-cs"/>
              </a:rPr>
              <a:t>oportuna, así </a:t>
            </a:r>
            <a:r>
              <a:rPr kumimoji="0" lang="es-MX" sz="2000" b="0" i="0" u="none" strike="noStrike" kern="0" cap="none" spc="0" normalizeH="0" baseline="0" noProof="0" dirty="0">
                <a:ln>
                  <a:noFill/>
                </a:ln>
                <a:solidFill>
                  <a:srgbClr val="2F2B20"/>
                </a:solidFill>
                <a:effectLst/>
                <a:uLnTx/>
                <a:uFillTx/>
                <a:latin typeface="Calibri"/>
                <a:ea typeface="+mn-ea"/>
                <a:cs typeface="+mn-cs"/>
              </a:rPr>
              <a:t>como a </a:t>
            </a:r>
            <a:r>
              <a:rPr kumimoji="0" lang="es-MX" sz="2800" b="1" i="0" u="none" strike="noStrike" kern="0" cap="none" spc="0" normalizeH="0" baseline="0" noProof="0" dirty="0">
                <a:ln>
                  <a:noFill/>
                </a:ln>
                <a:solidFill>
                  <a:srgbClr val="2F2B20"/>
                </a:solidFill>
                <a:effectLst/>
                <a:uLnTx/>
                <a:uFillTx/>
                <a:latin typeface="Calibri"/>
                <a:ea typeface="+mn-ea"/>
                <a:cs typeface="+mn-cs"/>
              </a:rPr>
              <a:t>buscar, recibir y difundir información  </a:t>
            </a:r>
            <a:r>
              <a:rPr kumimoji="0" lang="es-MX" sz="2800" b="1" i="0" u="none" strike="noStrike" kern="0" cap="none" spc="0" normalizeH="0" baseline="0" noProof="0" dirty="0" smtClean="0">
                <a:ln>
                  <a:noFill/>
                </a:ln>
                <a:solidFill>
                  <a:srgbClr val="2F2B20"/>
                </a:solidFill>
                <a:effectLst/>
                <a:uLnTx/>
                <a:uFillTx/>
                <a:latin typeface="Calibri"/>
                <a:ea typeface="+mn-ea"/>
                <a:cs typeface="+mn-cs"/>
              </a:rPr>
              <a:t>e </a:t>
            </a:r>
            <a:r>
              <a:rPr kumimoji="0" lang="es-MX" sz="2800" b="1" i="0" u="none" strike="noStrike" kern="0" cap="none" spc="0" normalizeH="0" baseline="0" noProof="0" dirty="0">
                <a:ln>
                  <a:noFill/>
                </a:ln>
                <a:solidFill>
                  <a:srgbClr val="2F2B20"/>
                </a:solidFill>
                <a:effectLst/>
                <a:uLnTx/>
                <a:uFillTx/>
                <a:latin typeface="Calibri"/>
                <a:ea typeface="+mn-ea"/>
                <a:cs typeface="+mn-cs"/>
              </a:rPr>
              <a:t>ideas </a:t>
            </a:r>
            <a:r>
              <a:rPr kumimoji="0" lang="es-MX" sz="2000" b="0" i="0" u="none" strike="noStrike" kern="0" cap="none" spc="0" normalizeH="0" baseline="0" noProof="0" dirty="0">
                <a:ln>
                  <a:noFill/>
                </a:ln>
                <a:solidFill>
                  <a:srgbClr val="2F2B20"/>
                </a:solidFill>
                <a:effectLst/>
                <a:uLnTx/>
                <a:uFillTx/>
                <a:latin typeface="Calibri"/>
                <a:ea typeface="+mn-ea"/>
                <a:cs typeface="+mn-cs"/>
              </a:rPr>
              <a:t>de toda índole por cualquier medio de expresión. </a:t>
            </a:r>
            <a:endParaRPr kumimoji="0" lang="es-ES" sz="2000" b="0" i="0" u="none" strike="noStrike" kern="0" cap="none" spc="0" normalizeH="0" baseline="0" noProof="0" dirty="0">
              <a:ln>
                <a:noFill/>
              </a:ln>
              <a:solidFill>
                <a:srgbClr val="2F2B20"/>
              </a:solidFill>
              <a:effectLst/>
              <a:uLnTx/>
              <a:uFillTx/>
              <a:latin typeface="Calibri"/>
              <a:ea typeface="+mn-ea"/>
              <a:cs typeface="+mn-cs"/>
            </a:endParaRPr>
          </a:p>
        </p:txBody>
      </p:sp>
      <p:sp>
        <p:nvSpPr>
          <p:cNvPr id="6" name="6 Rectángulo"/>
          <p:cNvSpPr/>
          <p:nvPr/>
        </p:nvSpPr>
        <p:spPr>
          <a:xfrm>
            <a:off x="2848486" y="5790877"/>
            <a:ext cx="5112568" cy="646331"/>
          </a:xfrm>
          <a:prstGeom prst="rect">
            <a:avLst/>
          </a:prstGeom>
          <a:solidFill>
            <a:srgbClr val="FFFFFF"/>
          </a:solidFill>
          <a:ln w="25400" cap="flat" cmpd="sng" algn="ctr">
            <a:solidFill>
              <a:srgbClr val="B49E3E"/>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rgbClr val="2F2B20"/>
                </a:solidFill>
                <a:effectLst/>
                <a:uLnTx/>
                <a:uFillTx/>
                <a:latin typeface="Calibri"/>
                <a:ea typeface="+mn-ea"/>
                <a:cs typeface="+mn-cs"/>
              </a:rPr>
              <a:t>Ley General Transparencia y Acceso Información Pública</a:t>
            </a:r>
            <a:endParaRPr kumimoji="0" lang="es-ES" sz="1800" b="1" i="0" u="none" strike="noStrike" kern="0" cap="none" spc="0" normalizeH="0" baseline="0" noProof="0" dirty="0">
              <a:ln>
                <a:noFill/>
              </a:ln>
              <a:solidFill>
                <a:srgbClr val="2F2B20"/>
              </a:solidFill>
              <a:effectLst/>
              <a:uLnTx/>
              <a:uFillTx/>
              <a:latin typeface="Calibri"/>
              <a:ea typeface="+mn-ea"/>
              <a:cs typeface="+mn-cs"/>
            </a:endParaRPr>
          </a:p>
        </p:txBody>
      </p:sp>
      <p:sp>
        <p:nvSpPr>
          <p:cNvPr id="7" name="7 Pentágono"/>
          <p:cNvSpPr/>
          <p:nvPr/>
        </p:nvSpPr>
        <p:spPr>
          <a:xfrm rot="5400000">
            <a:off x="3385941" y="5555842"/>
            <a:ext cx="365249" cy="432048"/>
          </a:xfrm>
          <a:prstGeom prst="homePlate">
            <a:avLst/>
          </a:prstGeom>
          <a:solidFill>
            <a:srgbClr val="CC9900"/>
          </a:solidFill>
          <a:ln w="12700" cap="flat" cmpd="sng" algn="ctr">
            <a:solidFill>
              <a:srgbClr val="A9A57C">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4242341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Formato diapositivas IVAI</Template>
  <TotalTime>3497</TotalTime>
  <Words>4457</Words>
  <Application>Microsoft Office PowerPoint</Application>
  <PresentationFormat>Presentación en pantalla (4:3)</PresentationFormat>
  <Paragraphs>619</Paragraphs>
  <Slides>59</Slides>
  <Notes>4</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Concurrencia</vt:lpstr>
      <vt:lpstr>Presentación de PowerPoint</vt:lpstr>
      <vt:lpstr>Objetivo del Curso</vt:lpstr>
      <vt:lpstr>¿Cuál es la normatividad que regula el Derecho a la Información? </vt:lpstr>
      <vt:lpstr>Sistema interamericano de DD. HH.</vt:lpstr>
      <vt:lpstr>Presentación de PowerPoint</vt:lpstr>
      <vt:lpstr>Sistema Jurídico Mexicano Nivel Federal </vt:lpstr>
      <vt:lpstr>Lineamientos emitidos por el SNT </vt:lpstr>
      <vt:lpstr>Sistema Jurídico Mexicano Nivel Estatal </vt:lpstr>
      <vt:lpstr>Presentación de PowerPoint</vt:lpstr>
      <vt:lpstr>Artículo 6° CPEUM</vt:lpstr>
      <vt:lpstr>Artículo 1° y 6° CPEUM </vt:lpstr>
      <vt:lpstr>Artículo 6° CPEUM</vt:lpstr>
      <vt:lpstr>Obligaciones de los Sujetos Obligados  (Artículo 24 LGTAIP) y (Artículo 11 LTAIPEV) </vt:lpstr>
      <vt:lpstr>Unidad de Transparencia (Art. 45 Ley General  y 134 Ley 875)</vt:lpstr>
      <vt:lpstr>Integración del Comité de Transparencia </vt:lpstr>
      <vt:lpstr>Atribuciones del CT (Art. 131 Ley 875)</vt:lpstr>
      <vt:lpstr>Acciones de vigilancia del CT (Art. 57, Ley 875)</vt:lpstr>
      <vt:lpstr>Acciones del del CT ante inexistencia de información</vt:lpstr>
      <vt:lpstr>Presentación de PowerPoint</vt:lpstr>
      <vt:lpstr>Presentación de PowerPoint</vt:lpstr>
      <vt:lpstr>Obligaciones de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Modalidades de la información clasificada</vt:lpstr>
      <vt:lpstr>Información reservada</vt:lpstr>
      <vt:lpstr>Información Confidencial Art. 116 Ley General, Art. 72 Ley 875 y Dispositivo 38, Lineamientos en materia de Clasificación (…)   </vt:lpstr>
      <vt:lpstr>Información Confidencial (Art. 14 , Ley 316)   </vt:lpstr>
      <vt:lpstr>Principios a observar en el tratamiento de Datos Personales Art. 12 Ley 316</vt:lpstr>
      <vt:lpstr>Prueba de daño</vt:lpstr>
      <vt:lpstr>Interés público ¿Qué características debe cumplir la información? Lineamientos para la organización y conservación de los Archivos, dispositivo séptimo  </vt:lpstr>
      <vt:lpstr>Prueba de interés público </vt:lpstr>
      <vt:lpstr>¿Que es clasificar? </vt:lpstr>
      <vt:lpstr>¿Que información se puede clasificar? Art. 68 Ley 875</vt:lpstr>
      <vt:lpstr>Restricciones </vt:lpstr>
      <vt:lpstr>¿En que momento se clasifica la información? Art. 60 Ley 875</vt:lpstr>
      <vt:lpstr>¿Quien clasifica la información ? Arts. 55 y 69 Ley 875</vt:lpstr>
      <vt:lpstr>Aplicación de la Prueba de daño</vt:lpstr>
      <vt:lpstr>Aspectos relevantes en Clasificación de  Información</vt:lpstr>
      <vt:lpstr>Clasificación y desclasificación de la Información</vt:lpstr>
      <vt:lpstr>¿Cuáles son los plazos de reserva? Art. 56 Ley 875</vt:lpstr>
      <vt:lpstr>Atribuciones del CT (Art. 131)</vt:lpstr>
      <vt:lpstr>Versiones públicas  Dispositivo 56</vt:lpstr>
      <vt:lpstr>¿Qué información no se puede omitir de las versiones públicas? Dispositivo 57</vt:lpstr>
      <vt:lpstr>¿Quién garantiza el Derecho de Acceso a la Información?</vt:lpstr>
      <vt:lpstr>Presentación de PowerPoint</vt:lpstr>
      <vt:lpstr>Presentación de PowerPoint</vt:lpstr>
      <vt:lpstr>Sanciones  (Art. 257 al 269 LTAIPEV)</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dc:creator>
  <cp:lastModifiedBy>Cristian</cp:lastModifiedBy>
  <cp:revision>326</cp:revision>
  <dcterms:created xsi:type="dcterms:W3CDTF">2016-11-08T21:39:25Z</dcterms:created>
  <dcterms:modified xsi:type="dcterms:W3CDTF">2017-09-08T00:59:53Z</dcterms:modified>
</cp:coreProperties>
</file>