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80"/>
  </p:notesMasterIdLst>
  <p:sldIdLst>
    <p:sldId id="321" r:id="rId2"/>
    <p:sldId id="310" r:id="rId3"/>
    <p:sldId id="259" r:id="rId4"/>
    <p:sldId id="377" r:id="rId5"/>
    <p:sldId id="378" r:id="rId6"/>
    <p:sldId id="325" r:id="rId7"/>
    <p:sldId id="326" r:id="rId8"/>
    <p:sldId id="327" r:id="rId9"/>
    <p:sldId id="328"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5"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391" r:id="rId43"/>
    <p:sldId id="392" r:id="rId44"/>
    <p:sldId id="393" r:id="rId45"/>
    <p:sldId id="394" r:id="rId46"/>
    <p:sldId id="395" r:id="rId47"/>
    <p:sldId id="396" r:id="rId48"/>
    <p:sldId id="397" r:id="rId49"/>
    <p:sldId id="398" r:id="rId50"/>
    <p:sldId id="399" r:id="rId51"/>
    <p:sldId id="400" r:id="rId52"/>
    <p:sldId id="401" r:id="rId53"/>
    <p:sldId id="402" r:id="rId54"/>
    <p:sldId id="403" r:id="rId55"/>
    <p:sldId id="404" r:id="rId56"/>
    <p:sldId id="405" r:id="rId57"/>
    <p:sldId id="406" r:id="rId58"/>
    <p:sldId id="407" r:id="rId59"/>
    <p:sldId id="408" r:id="rId60"/>
    <p:sldId id="409" r:id="rId61"/>
    <p:sldId id="420" r:id="rId62"/>
    <p:sldId id="421" r:id="rId63"/>
    <p:sldId id="422" r:id="rId64"/>
    <p:sldId id="423" r:id="rId65"/>
    <p:sldId id="424" r:id="rId66"/>
    <p:sldId id="425" r:id="rId67"/>
    <p:sldId id="426" r:id="rId68"/>
    <p:sldId id="427" r:id="rId69"/>
    <p:sldId id="428" r:id="rId70"/>
    <p:sldId id="429" r:id="rId71"/>
    <p:sldId id="430" r:id="rId72"/>
    <p:sldId id="431" r:id="rId73"/>
    <p:sldId id="432" r:id="rId74"/>
    <p:sldId id="433" r:id="rId75"/>
    <p:sldId id="434" r:id="rId76"/>
    <p:sldId id="435" r:id="rId77"/>
    <p:sldId id="305" r:id="rId78"/>
    <p:sldId id="323" r:id="rId7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522"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5.xml.rels><?xml version="1.0" encoding="UTF-8" standalone="yes"?>
<Relationships xmlns="http://schemas.openxmlformats.org/package/2006/relationships"><Relationship Id="rId1" Type="http://schemas.openxmlformats.org/officeDocument/2006/relationships/hyperlink" Target="http://www.ifai.org.mx/archivo.pdf" TargetMode="External"/></Relationships>
</file>

<file path=ppt/diagrams/_rels/data9.xml.rels><?xml version="1.0" encoding="UTF-8" standalone="yes"?>
<Relationships xmlns="http://schemas.openxmlformats.org/package/2006/relationships"><Relationship Id="rId1" Type="http://schemas.openxmlformats.org/officeDocument/2006/relationships/hyperlink" Target="http://www.ifai.org.mx/archivo.pdf"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www.ifai.org.mx/archivo.pdf" TargetMode="External"/></Relationships>
</file>

<file path=ppt/diagrams/_rels/drawing9.xml.rels><?xml version="1.0" encoding="UTF-8" standalone="yes"?>
<Relationships xmlns="http://schemas.openxmlformats.org/package/2006/relationships"><Relationship Id="rId1" Type="http://schemas.openxmlformats.org/officeDocument/2006/relationships/hyperlink" Target="http://www.ifai.org.mx/archivo.pdf" TargetMode="Externa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C9195-87C3-4D93-A7F9-E35AA645183D}" type="doc">
      <dgm:prSet loTypeId="urn:microsoft.com/office/officeart/2005/8/layout/cycle5" loCatId="cycle" qsTypeId="urn:microsoft.com/office/officeart/2005/8/quickstyle/simple3" qsCatId="simple" csTypeId="urn:microsoft.com/office/officeart/2005/8/colors/accent4_2" csCatId="accent4" phldr="1"/>
      <dgm:spPr/>
    </dgm:pt>
    <dgm:pt modelId="{23422E45-4AE9-4C03-8532-B7169AB366FE}">
      <dgm:prSet phldrT="[Texto]" custT="1"/>
      <dgm:spPr>
        <a:solidFill>
          <a:schemeClr val="accent1">
            <a:lumMod val="60000"/>
            <a:lumOff val="40000"/>
          </a:schemeClr>
        </a:solidFill>
      </dgm:spPr>
      <dgm:t>
        <a:bodyPr/>
        <a:lstStyle/>
        <a:p>
          <a:r>
            <a:rPr lang="es-MX" sz="2000" b="1" dirty="0" smtClean="0">
              <a:latin typeface="+mn-lt"/>
            </a:rPr>
            <a:t>Asegurar el manejo de los referentes básicos para el cumplimiento de obligaciones en el SIPOT</a:t>
          </a:r>
          <a:endParaRPr lang="es-MX" sz="2000" b="1" dirty="0">
            <a:latin typeface="+mn-lt"/>
          </a:endParaRPr>
        </a:p>
      </dgm:t>
    </dgm:pt>
    <dgm:pt modelId="{BFA62150-FC73-4DF3-A72E-48B3CE079CFC}" type="parTrans" cxnId="{D36A35E5-F8E1-4EB8-8722-43A2E5547370}">
      <dgm:prSet/>
      <dgm:spPr/>
      <dgm:t>
        <a:bodyPr/>
        <a:lstStyle/>
        <a:p>
          <a:endParaRPr lang="es-MX" sz="1600"/>
        </a:p>
      </dgm:t>
    </dgm:pt>
    <dgm:pt modelId="{29EA926B-80D7-4265-92AA-4E83C905C5DD}" type="sibTrans" cxnId="{D36A35E5-F8E1-4EB8-8722-43A2E5547370}">
      <dgm:prSet/>
      <dgm:spPr>
        <a:solidFill>
          <a:schemeClr val="accent4">
            <a:lumMod val="50000"/>
          </a:schemeClr>
        </a:solidFill>
        <a:ln w="76200">
          <a:solidFill>
            <a:schemeClr val="tx2">
              <a:lumMod val="90000"/>
              <a:lumOff val="10000"/>
            </a:schemeClr>
          </a:solidFill>
        </a:ln>
      </dgm:spPr>
      <dgm:t>
        <a:bodyPr/>
        <a:lstStyle/>
        <a:p>
          <a:endParaRPr lang="es-MX" sz="1600"/>
        </a:p>
      </dgm:t>
    </dgm:pt>
    <dgm:pt modelId="{3DAE2FEE-D163-4B51-80E3-09B254BA3BB6}">
      <dgm:prSet phldrT="[Texto]" custT="1"/>
      <dgm:spPr>
        <a:solidFill>
          <a:schemeClr val="accent1">
            <a:lumMod val="60000"/>
            <a:lumOff val="40000"/>
          </a:schemeClr>
        </a:solidFill>
      </dgm:spPr>
      <dgm:t>
        <a:bodyPr/>
        <a:lstStyle/>
        <a:p>
          <a:r>
            <a:rPr lang="es-MX" sz="2000" b="1" dirty="0" smtClean="0">
              <a:latin typeface="+mj-lt"/>
              <a:ea typeface="Times New Roman" pitchFamily="18" charset="0"/>
              <a:cs typeface="Calibri" pitchFamily="34" charset="0"/>
            </a:rPr>
            <a:t>Identificar las acciones que les corresponde atender a cada SO</a:t>
          </a:r>
          <a:endParaRPr lang="es-MX" sz="2000" b="1" dirty="0">
            <a:latin typeface="+mj-lt"/>
          </a:endParaRPr>
        </a:p>
      </dgm:t>
    </dgm:pt>
    <dgm:pt modelId="{D9E65A2C-E907-400C-ACB6-5385789CB1CE}" type="parTrans" cxnId="{1C221E5C-EA2C-4D29-91DF-16A8A8F996DF}">
      <dgm:prSet/>
      <dgm:spPr/>
      <dgm:t>
        <a:bodyPr/>
        <a:lstStyle/>
        <a:p>
          <a:endParaRPr lang="es-MX" sz="1600"/>
        </a:p>
      </dgm:t>
    </dgm:pt>
    <dgm:pt modelId="{1371222C-D790-4DAD-9C0D-897FB7F5EE16}" type="sibTrans" cxnId="{1C221E5C-EA2C-4D29-91DF-16A8A8F996DF}">
      <dgm:prSet/>
      <dgm:spPr>
        <a:solidFill>
          <a:schemeClr val="accent4">
            <a:lumMod val="50000"/>
          </a:schemeClr>
        </a:solidFill>
        <a:ln w="76200">
          <a:solidFill>
            <a:schemeClr val="tx2">
              <a:lumMod val="90000"/>
              <a:lumOff val="10000"/>
            </a:schemeClr>
          </a:solidFill>
        </a:ln>
      </dgm:spPr>
      <dgm:t>
        <a:bodyPr/>
        <a:lstStyle/>
        <a:p>
          <a:endParaRPr lang="es-MX" sz="1600"/>
        </a:p>
      </dgm:t>
    </dgm:pt>
    <dgm:pt modelId="{1D235085-8B8F-4879-9E02-C9A857642F01}">
      <dgm:prSet phldrT="[Texto]" custT="1"/>
      <dgm:spPr>
        <a:solidFill>
          <a:schemeClr val="accent1">
            <a:lumMod val="60000"/>
            <a:lumOff val="40000"/>
          </a:schemeClr>
        </a:solidFill>
        <a:ln>
          <a:solidFill>
            <a:schemeClr val="accent1"/>
          </a:solidFill>
        </a:ln>
      </dgm:spPr>
      <dgm:t>
        <a:bodyPr/>
        <a:lstStyle/>
        <a:p>
          <a:r>
            <a:rPr lang="es-MX" sz="2000" b="1" dirty="0" smtClean="0"/>
            <a:t>Brindar los conocimientos necesarios para atender las obligaciones en el SIPOT</a:t>
          </a:r>
          <a:endParaRPr lang="es-MX" sz="2000" b="1" dirty="0"/>
        </a:p>
      </dgm:t>
    </dgm:pt>
    <dgm:pt modelId="{92E72229-5181-473A-8566-0B27D5E5BE0E}" type="parTrans" cxnId="{B7A0EDE4-BCBA-4CD2-9AD0-DE07140E810A}">
      <dgm:prSet/>
      <dgm:spPr/>
      <dgm:t>
        <a:bodyPr/>
        <a:lstStyle/>
        <a:p>
          <a:endParaRPr lang="es-MX" sz="1600"/>
        </a:p>
      </dgm:t>
    </dgm:pt>
    <dgm:pt modelId="{49178394-0207-4C91-A6F7-94AF43AE66E0}" type="sibTrans" cxnId="{B7A0EDE4-BCBA-4CD2-9AD0-DE07140E810A}">
      <dgm:prSet/>
      <dgm:spPr>
        <a:solidFill>
          <a:schemeClr val="bg2">
            <a:lumMod val="10000"/>
          </a:schemeClr>
        </a:solidFill>
        <a:ln w="76200">
          <a:solidFill>
            <a:schemeClr val="tx2">
              <a:lumMod val="90000"/>
              <a:lumOff val="10000"/>
            </a:schemeClr>
          </a:solidFill>
        </a:ln>
      </dgm:spPr>
      <dgm:t>
        <a:bodyPr/>
        <a:lstStyle/>
        <a:p>
          <a:endParaRPr lang="es-MX" sz="1600"/>
        </a:p>
      </dgm:t>
    </dgm:pt>
    <dgm:pt modelId="{AA0AD3FA-AA9C-4B00-AF79-0C2A20F64248}" type="pres">
      <dgm:prSet presAssocID="{849C9195-87C3-4D93-A7F9-E35AA645183D}" presName="cycle" presStyleCnt="0">
        <dgm:presLayoutVars>
          <dgm:dir/>
          <dgm:resizeHandles val="exact"/>
        </dgm:presLayoutVars>
      </dgm:prSet>
      <dgm:spPr/>
    </dgm:pt>
    <dgm:pt modelId="{54B41DFB-B8DD-4C6C-B0A8-C93E719CCCC4}" type="pres">
      <dgm:prSet presAssocID="{23422E45-4AE9-4C03-8532-B7169AB366FE}" presName="node" presStyleLbl="node1" presStyleIdx="0" presStyleCnt="3" custScaleX="159459">
        <dgm:presLayoutVars>
          <dgm:bulletEnabled val="1"/>
        </dgm:presLayoutVars>
      </dgm:prSet>
      <dgm:spPr/>
      <dgm:t>
        <a:bodyPr/>
        <a:lstStyle/>
        <a:p>
          <a:endParaRPr lang="es-MX"/>
        </a:p>
      </dgm:t>
    </dgm:pt>
    <dgm:pt modelId="{EE0573D6-2811-430F-9DA7-1A4F6CFF527E}" type="pres">
      <dgm:prSet presAssocID="{23422E45-4AE9-4C03-8532-B7169AB366FE}" presName="spNode" presStyleCnt="0"/>
      <dgm:spPr/>
    </dgm:pt>
    <dgm:pt modelId="{9CCEF675-4F59-4D99-A5F4-9AC9FB01C6EE}" type="pres">
      <dgm:prSet presAssocID="{29EA926B-80D7-4265-92AA-4E83C905C5DD}" presName="sibTrans" presStyleLbl="sibTrans1D1" presStyleIdx="0" presStyleCnt="3"/>
      <dgm:spPr/>
      <dgm:t>
        <a:bodyPr/>
        <a:lstStyle/>
        <a:p>
          <a:endParaRPr lang="es-MX"/>
        </a:p>
      </dgm:t>
    </dgm:pt>
    <dgm:pt modelId="{4B7C9479-6833-4788-914E-26FA62DF5EA0}" type="pres">
      <dgm:prSet presAssocID="{3DAE2FEE-D163-4B51-80E3-09B254BA3BB6}" presName="node" presStyleLbl="node1" presStyleIdx="1" presStyleCnt="3" custScaleX="125960">
        <dgm:presLayoutVars>
          <dgm:bulletEnabled val="1"/>
        </dgm:presLayoutVars>
      </dgm:prSet>
      <dgm:spPr/>
      <dgm:t>
        <a:bodyPr/>
        <a:lstStyle/>
        <a:p>
          <a:endParaRPr lang="es-MX"/>
        </a:p>
      </dgm:t>
    </dgm:pt>
    <dgm:pt modelId="{226BD4F3-A797-4E49-B0C9-9AF7A213260A}" type="pres">
      <dgm:prSet presAssocID="{3DAE2FEE-D163-4B51-80E3-09B254BA3BB6}" presName="spNode" presStyleCnt="0"/>
      <dgm:spPr/>
    </dgm:pt>
    <dgm:pt modelId="{3B458D65-B43E-4425-91A5-F6A1B56F4160}" type="pres">
      <dgm:prSet presAssocID="{1371222C-D790-4DAD-9C0D-897FB7F5EE16}" presName="sibTrans" presStyleLbl="sibTrans1D1" presStyleIdx="1" presStyleCnt="3"/>
      <dgm:spPr/>
      <dgm:t>
        <a:bodyPr/>
        <a:lstStyle/>
        <a:p>
          <a:endParaRPr lang="es-MX"/>
        </a:p>
      </dgm:t>
    </dgm:pt>
    <dgm:pt modelId="{419AA03C-2BBB-4F6D-AA04-F855C6E8CED7}" type="pres">
      <dgm:prSet presAssocID="{1D235085-8B8F-4879-9E02-C9A857642F01}" presName="node" presStyleLbl="node1" presStyleIdx="2" presStyleCnt="3" custScaleX="150629">
        <dgm:presLayoutVars>
          <dgm:bulletEnabled val="1"/>
        </dgm:presLayoutVars>
      </dgm:prSet>
      <dgm:spPr/>
      <dgm:t>
        <a:bodyPr/>
        <a:lstStyle/>
        <a:p>
          <a:endParaRPr lang="es-MX"/>
        </a:p>
      </dgm:t>
    </dgm:pt>
    <dgm:pt modelId="{F2B6060C-F53A-40F4-9D7D-1E63BF5F9400}" type="pres">
      <dgm:prSet presAssocID="{1D235085-8B8F-4879-9E02-C9A857642F01}" presName="spNode" presStyleCnt="0"/>
      <dgm:spPr/>
    </dgm:pt>
    <dgm:pt modelId="{2A44B0F3-C11F-4B45-A267-3B8EC23E10A0}" type="pres">
      <dgm:prSet presAssocID="{49178394-0207-4C91-A6F7-94AF43AE66E0}" presName="sibTrans" presStyleLbl="sibTrans1D1" presStyleIdx="2" presStyleCnt="3"/>
      <dgm:spPr/>
      <dgm:t>
        <a:bodyPr/>
        <a:lstStyle/>
        <a:p>
          <a:endParaRPr lang="es-MX"/>
        </a:p>
      </dgm:t>
    </dgm:pt>
  </dgm:ptLst>
  <dgm:cxnLst>
    <dgm:cxn modelId="{12BB4E71-4B96-416A-BF4D-C593256B1CCE}" type="presOf" srcId="{3DAE2FEE-D163-4B51-80E3-09B254BA3BB6}" destId="{4B7C9479-6833-4788-914E-26FA62DF5EA0}" srcOrd="0" destOrd="0" presId="urn:microsoft.com/office/officeart/2005/8/layout/cycle5"/>
    <dgm:cxn modelId="{B7A0EDE4-BCBA-4CD2-9AD0-DE07140E810A}" srcId="{849C9195-87C3-4D93-A7F9-E35AA645183D}" destId="{1D235085-8B8F-4879-9E02-C9A857642F01}" srcOrd="2" destOrd="0" parTransId="{92E72229-5181-473A-8566-0B27D5E5BE0E}" sibTransId="{49178394-0207-4C91-A6F7-94AF43AE66E0}"/>
    <dgm:cxn modelId="{C3D8C2EC-C125-42AB-A79C-CF79BBE5D339}" type="presOf" srcId="{1D235085-8B8F-4879-9E02-C9A857642F01}" destId="{419AA03C-2BBB-4F6D-AA04-F855C6E8CED7}" srcOrd="0" destOrd="0" presId="urn:microsoft.com/office/officeart/2005/8/layout/cycle5"/>
    <dgm:cxn modelId="{850D111A-7A1E-48CD-8F26-CE569C9DAA51}" type="presOf" srcId="{29EA926B-80D7-4265-92AA-4E83C905C5DD}" destId="{9CCEF675-4F59-4D99-A5F4-9AC9FB01C6EE}" srcOrd="0" destOrd="0" presId="urn:microsoft.com/office/officeart/2005/8/layout/cycle5"/>
    <dgm:cxn modelId="{BCE1F753-C2CF-41B5-9C83-5FA948EA7B93}" type="presOf" srcId="{49178394-0207-4C91-A6F7-94AF43AE66E0}" destId="{2A44B0F3-C11F-4B45-A267-3B8EC23E10A0}" srcOrd="0" destOrd="0" presId="urn:microsoft.com/office/officeart/2005/8/layout/cycle5"/>
    <dgm:cxn modelId="{E04C3CFB-0C84-45C1-811E-494AD75BB183}" type="presOf" srcId="{849C9195-87C3-4D93-A7F9-E35AA645183D}" destId="{AA0AD3FA-AA9C-4B00-AF79-0C2A20F64248}" srcOrd="0" destOrd="0" presId="urn:microsoft.com/office/officeart/2005/8/layout/cycle5"/>
    <dgm:cxn modelId="{D36A35E5-F8E1-4EB8-8722-43A2E5547370}" srcId="{849C9195-87C3-4D93-A7F9-E35AA645183D}" destId="{23422E45-4AE9-4C03-8532-B7169AB366FE}" srcOrd="0" destOrd="0" parTransId="{BFA62150-FC73-4DF3-A72E-48B3CE079CFC}" sibTransId="{29EA926B-80D7-4265-92AA-4E83C905C5DD}"/>
    <dgm:cxn modelId="{1C221E5C-EA2C-4D29-91DF-16A8A8F996DF}" srcId="{849C9195-87C3-4D93-A7F9-E35AA645183D}" destId="{3DAE2FEE-D163-4B51-80E3-09B254BA3BB6}" srcOrd="1" destOrd="0" parTransId="{D9E65A2C-E907-400C-ACB6-5385789CB1CE}" sibTransId="{1371222C-D790-4DAD-9C0D-897FB7F5EE16}"/>
    <dgm:cxn modelId="{95E56172-9654-48B6-AB62-E5994A26F09F}" type="presOf" srcId="{1371222C-D790-4DAD-9C0D-897FB7F5EE16}" destId="{3B458D65-B43E-4425-91A5-F6A1B56F4160}" srcOrd="0" destOrd="0" presId="urn:microsoft.com/office/officeart/2005/8/layout/cycle5"/>
    <dgm:cxn modelId="{A148287A-72B7-4DEC-B10B-7B4BDF6E5CA3}" type="presOf" srcId="{23422E45-4AE9-4C03-8532-B7169AB366FE}" destId="{54B41DFB-B8DD-4C6C-B0A8-C93E719CCCC4}" srcOrd="0" destOrd="0" presId="urn:microsoft.com/office/officeart/2005/8/layout/cycle5"/>
    <dgm:cxn modelId="{465031B2-9EE8-4147-8722-ECA4D12FCF65}" type="presParOf" srcId="{AA0AD3FA-AA9C-4B00-AF79-0C2A20F64248}" destId="{54B41DFB-B8DD-4C6C-B0A8-C93E719CCCC4}" srcOrd="0" destOrd="0" presId="urn:microsoft.com/office/officeart/2005/8/layout/cycle5"/>
    <dgm:cxn modelId="{1413572B-C5BF-4A42-83FF-420727E1007A}" type="presParOf" srcId="{AA0AD3FA-AA9C-4B00-AF79-0C2A20F64248}" destId="{EE0573D6-2811-430F-9DA7-1A4F6CFF527E}" srcOrd="1" destOrd="0" presId="urn:microsoft.com/office/officeart/2005/8/layout/cycle5"/>
    <dgm:cxn modelId="{362244D2-0451-4840-AC16-3EC552185EAE}" type="presParOf" srcId="{AA0AD3FA-AA9C-4B00-AF79-0C2A20F64248}" destId="{9CCEF675-4F59-4D99-A5F4-9AC9FB01C6EE}" srcOrd="2" destOrd="0" presId="urn:microsoft.com/office/officeart/2005/8/layout/cycle5"/>
    <dgm:cxn modelId="{E6E38FE1-4B00-453D-B69C-0B083015C0F1}" type="presParOf" srcId="{AA0AD3FA-AA9C-4B00-AF79-0C2A20F64248}" destId="{4B7C9479-6833-4788-914E-26FA62DF5EA0}" srcOrd="3" destOrd="0" presId="urn:microsoft.com/office/officeart/2005/8/layout/cycle5"/>
    <dgm:cxn modelId="{8C2412AC-2F3E-478F-A3A4-70B8F1A2FD0D}" type="presParOf" srcId="{AA0AD3FA-AA9C-4B00-AF79-0C2A20F64248}" destId="{226BD4F3-A797-4E49-B0C9-9AF7A213260A}" srcOrd="4" destOrd="0" presId="urn:microsoft.com/office/officeart/2005/8/layout/cycle5"/>
    <dgm:cxn modelId="{CA22FB32-BFB9-47CC-9A1A-069A77F1AECD}" type="presParOf" srcId="{AA0AD3FA-AA9C-4B00-AF79-0C2A20F64248}" destId="{3B458D65-B43E-4425-91A5-F6A1B56F4160}" srcOrd="5" destOrd="0" presId="urn:microsoft.com/office/officeart/2005/8/layout/cycle5"/>
    <dgm:cxn modelId="{34FFAA3E-0007-46D4-B974-543F67B33468}" type="presParOf" srcId="{AA0AD3FA-AA9C-4B00-AF79-0C2A20F64248}" destId="{419AA03C-2BBB-4F6D-AA04-F855C6E8CED7}" srcOrd="6" destOrd="0" presId="urn:microsoft.com/office/officeart/2005/8/layout/cycle5"/>
    <dgm:cxn modelId="{202D63DB-FE0E-4B11-9BDB-1AC2C7761257}" type="presParOf" srcId="{AA0AD3FA-AA9C-4B00-AF79-0C2A20F64248}" destId="{F2B6060C-F53A-40F4-9D7D-1E63BF5F9400}" srcOrd="7" destOrd="0" presId="urn:microsoft.com/office/officeart/2005/8/layout/cycle5"/>
    <dgm:cxn modelId="{5783F57C-274C-43EB-AEF3-37E354852137}" type="presParOf" srcId="{AA0AD3FA-AA9C-4B00-AF79-0C2A20F64248}" destId="{2A44B0F3-C11F-4B45-A267-3B8EC23E10A0}"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C99D5EE-6266-4045-AB01-02527D6350EB}" type="doc">
      <dgm:prSet loTypeId="urn:microsoft.com/office/officeart/2005/8/layout/default" loCatId="list" qsTypeId="urn:microsoft.com/office/officeart/2005/8/quickstyle/simple1" qsCatId="simple" csTypeId="urn:microsoft.com/office/officeart/2005/8/colors/accent4_2" csCatId="accent4" phldr="1"/>
      <dgm:spPr/>
      <dgm:t>
        <a:bodyPr/>
        <a:lstStyle/>
        <a:p>
          <a:endParaRPr lang="es-MX"/>
        </a:p>
      </dgm:t>
    </dgm:pt>
    <dgm:pt modelId="{60ABA971-59C7-4540-811B-9E20D1C2C4ED}">
      <dgm:prSet/>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Arial" panose="020B0604020202020204" pitchFamily="34" charset="0"/>
              <a:cs typeface="Arial" panose="020B0604020202020204" pitchFamily="34" charset="0"/>
            </a:rPr>
            <a:t>a) Lineamientos técnicos en una versión consolidada.</a:t>
          </a:r>
        </a:p>
      </dgm:t>
    </dgm:pt>
    <dgm:pt modelId="{4E2C279C-2A71-4576-973F-0074BC89FFC5}" type="parTrans" cxnId="{FE1F73D9-C793-4A43-9D7D-5D1FF3519F6B}">
      <dgm:prSet/>
      <dgm:spPr/>
      <dgm:t>
        <a:bodyPr/>
        <a:lstStyle/>
        <a:p>
          <a:endParaRPr lang="es-MX"/>
        </a:p>
      </dgm:t>
    </dgm:pt>
    <dgm:pt modelId="{7A0405BB-F3F6-486D-85AC-B678FA776182}" type="sibTrans" cxnId="{FE1F73D9-C793-4A43-9D7D-5D1FF3519F6B}">
      <dgm:prSet/>
      <dgm:spPr/>
      <dgm:t>
        <a:bodyPr/>
        <a:lstStyle/>
        <a:p>
          <a:endParaRPr lang="es-MX"/>
        </a:p>
      </dgm:t>
    </dgm:pt>
    <dgm:pt modelId="{ABFB4934-E037-425B-AEF5-ACD5AE8456F7}">
      <dgm:prSet/>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Arial" panose="020B0604020202020204" pitchFamily="34" charset="0"/>
              <a:cs typeface="Arial" panose="020B0604020202020204" pitchFamily="34" charset="0"/>
            </a:rPr>
            <a:t>b) Diccionario de Datos actualizada.</a:t>
          </a:r>
        </a:p>
      </dgm:t>
    </dgm:pt>
    <dgm:pt modelId="{CC2D4895-6111-4FF4-AF68-3E8078F81875}" type="parTrans" cxnId="{F6729C46-EA2A-4869-8BE5-1543B32D700B}">
      <dgm:prSet/>
      <dgm:spPr/>
      <dgm:t>
        <a:bodyPr/>
        <a:lstStyle/>
        <a:p>
          <a:endParaRPr lang="es-MX"/>
        </a:p>
      </dgm:t>
    </dgm:pt>
    <dgm:pt modelId="{B81234AA-3B86-49C8-9662-1B777B874CD6}" type="sibTrans" cxnId="{F6729C46-EA2A-4869-8BE5-1543B32D700B}">
      <dgm:prSet/>
      <dgm:spPr/>
      <dgm:t>
        <a:bodyPr/>
        <a:lstStyle/>
        <a:p>
          <a:endParaRPr lang="es-MX"/>
        </a:p>
      </dgm:t>
    </dgm:pt>
    <dgm:pt modelId="{199F4DA4-282A-46FF-B75A-386052CE9894}">
      <dgm:prSet/>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Arial" panose="020B0604020202020204" pitchFamily="34" charset="0"/>
              <a:cs typeface="Arial" panose="020B0604020202020204" pitchFamily="34" charset="0"/>
            </a:rPr>
            <a:t>c) Presentación Power Point de la sesión.</a:t>
          </a:r>
        </a:p>
      </dgm:t>
    </dgm:pt>
    <dgm:pt modelId="{0C03D11C-8B39-415C-9A4F-85B2D794BE1C}" type="parTrans" cxnId="{D2A225C7-91EB-40AE-BA87-9FD4F7BEB6B7}">
      <dgm:prSet/>
      <dgm:spPr/>
      <dgm:t>
        <a:bodyPr/>
        <a:lstStyle/>
        <a:p>
          <a:endParaRPr lang="es-MX"/>
        </a:p>
      </dgm:t>
    </dgm:pt>
    <dgm:pt modelId="{26C34B1D-DE6D-41EB-A63E-9298DFCD5AB5}" type="sibTrans" cxnId="{D2A225C7-91EB-40AE-BA87-9FD4F7BEB6B7}">
      <dgm:prSet/>
      <dgm:spPr/>
      <dgm:t>
        <a:bodyPr/>
        <a:lstStyle/>
        <a:p>
          <a:endParaRPr lang="es-MX"/>
        </a:p>
      </dgm:t>
    </dgm:pt>
    <dgm:pt modelId="{C8DC812F-B2B4-4BDD-9AFE-3BBD73307914}">
      <dgm:prSet/>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Arial" panose="020B0604020202020204" pitchFamily="34" charset="0"/>
              <a:cs typeface="Arial" panose="020B0604020202020204" pitchFamily="34" charset="0"/>
            </a:rPr>
            <a:t>d) Tabla de equivalencias</a:t>
          </a:r>
        </a:p>
      </dgm:t>
    </dgm:pt>
    <dgm:pt modelId="{86A076A9-3D20-4001-A7A7-7191A31130BA}" type="parTrans" cxnId="{C1D03D40-5645-4541-8736-54449942C375}">
      <dgm:prSet/>
      <dgm:spPr/>
      <dgm:t>
        <a:bodyPr/>
        <a:lstStyle/>
        <a:p>
          <a:endParaRPr lang="es-MX"/>
        </a:p>
      </dgm:t>
    </dgm:pt>
    <dgm:pt modelId="{3A3EF6EE-CF5B-4000-A50C-7423823681CA}" type="sibTrans" cxnId="{C1D03D40-5645-4541-8736-54449942C375}">
      <dgm:prSet/>
      <dgm:spPr/>
      <dgm:t>
        <a:bodyPr/>
        <a:lstStyle/>
        <a:p>
          <a:endParaRPr lang="es-MX"/>
        </a:p>
      </dgm:t>
    </dgm:pt>
    <dgm:pt modelId="{F91A37A9-65B4-4819-B7D6-F6D67AD03E11}">
      <dgm:prSet/>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Arial" panose="020B0604020202020204" pitchFamily="34" charset="0"/>
              <a:cs typeface="Arial" panose="020B0604020202020204" pitchFamily="34" charset="0"/>
            </a:rPr>
            <a:t>e) Documentos fuentes para realizar ejercicios, entre otros.</a:t>
          </a:r>
        </a:p>
      </dgm:t>
    </dgm:pt>
    <dgm:pt modelId="{03CAC1AF-B5A9-4A38-A7A3-734F5A9C4A8A}" type="parTrans" cxnId="{A6330D74-568F-4E2C-BAF3-7AFC3718C819}">
      <dgm:prSet/>
      <dgm:spPr/>
      <dgm:t>
        <a:bodyPr/>
        <a:lstStyle/>
        <a:p>
          <a:endParaRPr lang="es-MX"/>
        </a:p>
      </dgm:t>
    </dgm:pt>
    <dgm:pt modelId="{56A8870D-65EC-42DF-8121-39E759CC793E}" type="sibTrans" cxnId="{A6330D74-568F-4E2C-BAF3-7AFC3718C819}">
      <dgm:prSet/>
      <dgm:spPr/>
      <dgm:t>
        <a:bodyPr/>
        <a:lstStyle/>
        <a:p>
          <a:endParaRPr lang="es-MX"/>
        </a:p>
      </dgm:t>
    </dgm:pt>
    <dgm:pt modelId="{8DD603A0-B6D0-4C81-8718-11949FB02683}">
      <dgm:prSet/>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Arial" panose="020B0604020202020204" pitchFamily="34" charset="0"/>
              <a:cs typeface="Arial" panose="020B0604020202020204" pitchFamily="34" charset="0"/>
            </a:rPr>
            <a:t>f) Lineamientos para des/clasificación de archivos</a:t>
          </a:r>
        </a:p>
      </dgm:t>
    </dgm:pt>
    <dgm:pt modelId="{A41CFD8E-44C4-4C45-A826-CE3BB59429B1}" type="parTrans" cxnId="{31369B4F-DDEE-490A-BE63-A22BF0C2BD5C}">
      <dgm:prSet/>
      <dgm:spPr/>
      <dgm:t>
        <a:bodyPr/>
        <a:lstStyle/>
        <a:p>
          <a:endParaRPr lang="es-MX"/>
        </a:p>
      </dgm:t>
    </dgm:pt>
    <dgm:pt modelId="{6A619384-E159-489D-8110-45AFE44BDFB7}" type="sibTrans" cxnId="{31369B4F-DDEE-490A-BE63-A22BF0C2BD5C}">
      <dgm:prSet/>
      <dgm:spPr/>
      <dgm:t>
        <a:bodyPr/>
        <a:lstStyle/>
        <a:p>
          <a:endParaRPr lang="es-MX"/>
        </a:p>
      </dgm:t>
    </dgm:pt>
    <dgm:pt modelId="{D74CA03E-C467-4AF1-B3A9-668C1C88B348}">
      <dgm:prSet/>
      <dgm:spPr>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Arial" panose="020B0604020202020204" pitchFamily="34" charset="0"/>
              <a:cs typeface="Arial" panose="020B0604020202020204" pitchFamily="34" charset="0"/>
            </a:rPr>
            <a:t>g) Adecuaciones en la configuración de formatos en el SIPOT_PNT</a:t>
          </a:r>
        </a:p>
      </dgm:t>
    </dgm:pt>
    <dgm:pt modelId="{4E598EBF-3F04-40ED-920B-B233408789DD}" type="parTrans" cxnId="{FF7E1FB7-13A8-448B-8ECC-2A8A1BB44D6A}">
      <dgm:prSet/>
      <dgm:spPr/>
      <dgm:t>
        <a:bodyPr/>
        <a:lstStyle/>
        <a:p>
          <a:endParaRPr lang="es-MX"/>
        </a:p>
      </dgm:t>
    </dgm:pt>
    <dgm:pt modelId="{48BDEBB0-A05B-4ED2-A992-A134A88966CF}" type="sibTrans" cxnId="{FF7E1FB7-13A8-448B-8ECC-2A8A1BB44D6A}">
      <dgm:prSet/>
      <dgm:spPr/>
      <dgm:t>
        <a:bodyPr/>
        <a:lstStyle/>
        <a:p>
          <a:endParaRPr lang="es-MX"/>
        </a:p>
      </dgm:t>
    </dgm:pt>
    <dgm:pt modelId="{CAECF8DC-0291-4E3A-9D6A-0EF7EFB93C95}" type="pres">
      <dgm:prSet presAssocID="{FC99D5EE-6266-4045-AB01-02527D6350EB}" presName="diagram" presStyleCnt="0">
        <dgm:presLayoutVars>
          <dgm:dir/>
          <dgm:resizeHandles val="exact"/>
        </dgm:presLayoutVars>
      </dgm:prSet>
      <dgm:spPr/>
      <dgm:t>
        <a:bodyPr/>
        <a:lstStyle/>
        <a:p>
          <a:endParaRPr lang="es-MX"/>
        </a:p>
      </dgm:t>
    </dgm:pt>
    <dgm:pt modelId="{B78EDD7E-A4D9-445A-9655-F0FE02835AD7}" type="pres">
      <dgm:prSet presAssocID="{60ABA971-59C7-4540-811B-9E20D1C2C4ED}" presName="node" presStyleLbl="node1" presStyleIdx="0" presStyleCnt="7">
        <dgm:presLayoutVars>
          <dgm:bulletEnabled val="1"/>
        </dgm:presLayoutVars>
      </dgm:prSet>
      <dgm:spPr/>
      <dgm:t>
        <a:bodyPr/>
        <a:lstStyle/>
        <a:p>
          <a:endParaRPr lang="es-MX"/>
        </a:p>
      </dgm:t>
    </dgm:pt>
    <dgm:pt modelId="{4867F86F-F3AF-46D5-B900-CC9BED4E11F3}" type="pres">
      <dgm:prSet presAssocID="{7A0405BB-F3F6-486D-85AC-B678FA776182}" presName="sibTrans" presStyleCnt="0"/>
      <dgm:spPr/>
    </dgm:pt>
    <dgm:pt modelId="{4A7599ED-CD82-4241-8EBD-C2169E88C3ED}" type="pres">
      <dgm:prSet presAssocID="{ABFB4934-E037-425B-AEF5-ACD5AE8456F7}" presName="node" presStyleLbl="node1" presStyleIdx="1" presStyleCnt="7">
        <dgm:presLayoutVars>
          <dgm:bulletEnabled val="1"/>
        </dgm:presLayoutVars>
      </dgm:prSet>
      <dgm:spPr/>
      <dgm:t>
        <a:bodyPr/>
        <a:lstStyle/>
        <a:p>
          <a:endParaRPr lang="es-MX"/>
        </a:p>
      </dgm:t>
    </dgm:pt>
    <dgm:pt modelId="{75DE5228-8558-461C-BC40-AAEE64793453}" type="pres">
      <dgm:prSet presAssocID="{B81234AA-3B86-49C8-9662-1B777B874CD6}" presName="sibTrans" presStyleCnt="0"/>
      <dgm:spPr/>
    </dgm:pt>
    <dgm:pt modelId="{672605DE-4F56-4F18-84F6-4964D12FCE03}" type="pres">
      <dgm:prSet presAssocID="{199F4DA4-282A-46FF-B75A-386052CE9894}" presName="node" presStyleLbl="node1" presStyleIdx="2" presStyleCnt="7">
        <dgm:presLayoutVars>
          <dgm:bulletEnabled val="1"/>
        </dgm:presLayoutVars>
      </dgm:prSet>
      <dgm:spPr/>
      <dgm:t>
        <a:bodyPr/>
        <a:lstStyle/>
        <a:p>
          <a:endParaRPr lang="es-MX"/>
        </a:p>
      </dgm:t>
    </dgm:pt>
    <dgm:pt modelId="{224A435B-0CC8-4512-93CA-A4A1488B1D55}" type="pres">
      <dgm:prSet presAssocID="{26C34B1D-DE6D-41EB-A63E-9298DFCD5AB5}" presName="sibTrans" presStyleCnt="0"/>
      <dgm:spPr/>
    </dgm:pt>
    <dgm:pt modelId="{24C5CEF5-828E-4425-8EFB-FC9FF71F2E3A}" type="pres">
      <dgm:prSet presAssocID="{C8DC812F-B2B4-4BDD-9AFE-3BBD73307914}" presName="node" presStyleLbl="node1" presStyleIdx="3" presStyleCnt="7">
        <dgm:presLayoutVars>
          <dgm:bulletEnabled val="1"/>
        </dgm:presLayoutVars>
      </dgm:prSet>
      <dgm:spPr/>
      <dgm:t>
        <a:bodyPr/>
        <a:lstStyle/>
        <a:p>
          <a:endParaRPr lang="es-MX"/>
        </a:p>
      </dgm:t>
    </dgm:pt>
    <dgm:pt modelId="{6976EC17-F0EA-4D3B-A9EF-607FE2C39F7D}" type="pres">
      <dgm:prSet presAssocID="{3A3EF6EE-CF5B-4000-A50C-7423823681CA}" presName="sibTrans" presStyleCnt="0"/>
      <dgm:spPr/>
    </dgm:pt>
    <dgm:pt modelId="{2461C4E0-DEAA-4EA6-85EB-C82460848624}" type="pres">
      <dgm:prSet presAssocID="{F91A37A9-65B4-4819-B7D6-F6D67AD03E11}" presName="node" presStyleLbl="node1" presStyleIdx="4" presStyleCnt="7">
        <dgm:presLayoutVars>
          <dgm:bulletEnabled val="1"/>
        </dgm:presLayoutVars>
      </dgm:prSet>
      <dgm:spPr/>
      <dgm:t>
        <a:bodyPr/>
        <a:lstStyle/>
        <a:p>
          <a:endParaRPr lang="es-MX"/>
        </a:p>
      </dgm:t>
    </dgm:pt>
    <dgm:pt modelId="{D969349F-AE28-4FC3-B8ED-B69D0C6553CC}" type="pres">
      <dgm:prSet presAssocID="{56A8870D-65EC-42DF-8121-39E759CC793E}" presName="sibTrans" presStyleCnt="0"/>
      <dgm:spPr/>
    </dgm:pt>
    <dgm:pt modelId="{F0485396-BC31-43FD-86C7-453BE1EAB939}" type="pres">
      <dgm:prSet presAssocID="{8DD603A0-B6D0-4C81-8718-11949FB02683}" presName="node" presStyleLbl="node1" presStyleIdx="5" presStyleCnt="7">
        <dgm:presLayoutVars>
          <dgm:bulletEnabled val="1"/>
        </dgm:presLayoutVars>
      </dgm:prSet>
      <dgm:spPr/>
      <dgm:t>
        <a:bodyPr/>
        <a:lstStyle/>
        <a:p>
          <a:endParaRPr lang="es-MX"/>
        </a:p>
      </dgm:t>
    </dgm:pt>
    <dgm:pt modelId="{22B88927-A3CA-41E1-B964-9ED2C6E72DA2}" type="pres">
      <dgm:prSet presAssocID="{6A619384-E159-489D-8110-45AFE44BDFB7}" presName="sibTrans" presStyleCnt="0"/>
      <dgm:spPr/>
    </dgm:pt>
    <dgm:pt modelId="{14142405-B38E-4206-9162-52487AEA1A7C}" type="pres">
      <dgm:prSet presAssocID="{D74CA03E-C467-4AF1-B3A9-668C1C88B348}" presName="node" presStyleLbl="node1" presStyleIdx="6" presStyleCnt="7">
        <dgm:presLayoutVars>
          <dgm:bulletEnabled val="1"/>
        </dgm:presLayoutVars>
      </dgm:prSet>
      <dgm:spPr/>
      <dgm:t>
        <a:bodyPr/>
        <a:lstStyle/>
        <a:p>
          <a:endParaRPr lang="es-MX"/>
        </a:p>
      </dgm:t>
    </dgm:pt>
  </dgm:ptLst>
  <dgm:cxnLst>
    <dgm:cxn modelId="{ED6ACEFC-A5DC-4A97-91A8-03DE120AD033}" type="presOf" srcId="{199F4DA4-282A-46FF-B75A-386052CE9894}" destId="{672605DE-4F56-4F18-84F6-4964D12FCE03}" srcOrd="0" destOrd="0" presId="urn:microsoft.com/office/officeart/2005/8/layout/default"/>
    <dgm:cxn modelId="{C1D03D40-5645-4541-8736-54449942C375}" srcId="{FC99D5EE-6266-4045-AB01-02527D6350EB}" destId="{C8DC812F-B2B4-4BDD-9AFE-3BBD73307914}" srcOrd="3" destOrd="0" parTransId="{86A076A9-3D20-4001-A7A7-7191A31130BA}" sibTransId="{3A3EF6EE-CF5B-4000-A50C-7423823681CA}"/>
    <dgm:cxn modelId="{FF7E1FB7-13A8-448B-8ECC-2A8A1BB44D6A}" srcId="{FC99D5EE-6266-4045-AB01-02527D6350EB}" destId="{D74CA03E-C467-4AF1-B3A9-668C1C88B348}" srcOrd="6" destOrd="0" parTransId="{4E598EBF-3F04-40ED-920B-B233408789DD}" sibTransId="{48BDEBB0-A05B-4ED2-A992-A134A88966CF}"/>
    <dgm:cxn modelId="{80382B77-888C-4323-921E-223022EA600C}" type="presOf" srcId="{60ABA971-59C7-4540-811B-9E20D1C2C4ED}" destId="{B78EDD7E-A4D9-445A-9655-F0FE02835AD7}" srcOrd="0" destOrd="0" presId="urn:microsoft.com/office/officeart/2005/8/layout/default"/>
    <dgm:cxn modelId="{9B87EF6E-A179-4D04-9AB1-A41E5523867D}" type="presOf" srcId="{ABFB4934-E037-425B-AEF5-ACD5AE8456F7}" destId="{4A7599ED-CD82-4241-8EBD-C2169E88C3ED}" srcOrd="0" destOrd="0" presId="urn:microsoft.com/office/officeart/2005/8/layout/default"/>
    <dgm:cxn modelId="{F6729C46-EA2A-4869-8BE5-1543B32D700B}" srcId="{FC99D5EE-6266-4045-AB01-02527D6350EB}" destId="{ABFB4934-E037-425B-AEF5-ACD5AE8456F7}" srcOrd="1" destOrd="0" parTransId="{CC2D4895-6111-4FF4-AF68-3E8078F81875}" sibTransId="{B81234AA-3B86-49C8-9662-1B777B874CD6}"/>
    <dgm:cxn modelId="{36813474-6A45-4EBC-A49E-885FD5BF64E0}" type="presOf" srcId="{FC99D5EE-6266-4045-AB01-02527D6350EB}" destId="{CAECF8DC-0291-4E3A-9D6A-0EF7EFB93C95}" srcOrd="0" destOrd="0" presId="urn:microsoft.com/office/officeart/2005/8/layout/default"/>
    <dgm:cxn modelId="{FE1F73D9-C793-4A43-9D7D-5D1FF3519F6B}" srcId="{FC99D5EE-6266-4045-AB01-02527D6350EB}" destId="{60ABA971-59C7-4540-811B-9E20D1C2C4ED}" srcOrd="0" destOrd="0" parTransId="{4E2C279C-2A71-4576-973F-0074BC89FFC5}" sibTransId="{7A0405BB-F3F6-486D-85AC-B678FA776182}"/>
    <dgm:cxn modelId="{55BDAEA0-5991-4A61-912A-ACAF53B7ACB0}" type="presOf" srcId="{8DD603A0-B6D0-4C81-8718-11949FB02683}" destId="{F0485396-BC31-43FD-86C7-453BE1EAB939}" srcOrd="0" destOrd="0" presId="urn:microsoft.com/office/officeart/2005/8/layout/default"/>
    <dgm:cxn modelId="{C575D6B5-F1AE-4B19-84FB-F95FD822D7F5}" type="presOf" srcId="{D74CA03E-C467-4AF1-B3A9-668C1C88B348}" destId="{14142405-B38E-4206-9162-52487AEA1A7C}" srcOrd="0" destOrd="0" presId="urn:microsoft.com/office/officeart/2005/8/layout/default"/>
    <dgm:cxn modelId="{31369B4F-DDEE-490A-BE63-A22BF0C2BD5C}" srcId="{FC99D5EE-6266-4045-AB01-02527D6350EB}" destId="{8DD603A0-B6D0-4C81-8718-11949FB02683}" srcOrd="5" destOrd="0" parTransId="{A41CFD8E-44C4-4C45-A826-CE3BB59429B1}" sibTransId="{6A619384-E159-489D-8110-45AFE44BDFB7}"/>
    <dgm:cxn modelId="{A62FCBED-3A71-4360-AB88-CB87DC8E99CB}" type="presOf" srcId="{F91A37A9-65B4-4819-B7D6-F6D67AD03E11}" destId="{2461C4E0-DEAA-4EA6-85EB-C82460848624}" srcOrd="0" destOrd="0" presId="urn:microsoft.com/office/officeart/2005/8/layout/default"/>
    <dgm:cxn modelId="{8CAC56A2-0C67-43BB-942B-53CCE4EBF0D5}" type="presOf" srcId="{C8DC812F-B2B4-4BDD-9AFE-3BBD73307914}" destId="{24C5CEF5-828E-4425-8EFB-FC9FF71F2E3A}" srcOrd="0" destOrd="0" presId="urn:microsoft.com/office/officeart/2005/8/layout/default"/>
    <dgm:cxn modelId="{D2A225C7-91EB-40AE-BA87-9FD4F7BEB6B7}" srcId="{FC99D5EE-6266-4045-AB01-02527D6350EB}" destId="{199F4DA4-282A-46FF-B75A-386052CE9894}" srcOrd="2" destOrd="0" parTransId="{0C03D11C-8B39-415C-9A4F-85B2D794BE1C}" sibTransId="{26C34B1D-DE6D-41EB-A63E-9298DFCD5AB5}"/>
    <dgm:cxn modelId="{A6330D74-568F-4E2C-BAF3-7AFC3718C819}" srcId="{FC99D5EE-6266-4045-AB01-02527D6350EB}" destId="{F91A37A9-65B4-4819-B7D6-F6D67AD03E11}" srcOrd="4" destOrd="0" parTransId="{03CAC1AF-B5A9-4A38-A7A3-734F5A9C4A8A}" sibTransId="{56A8870D-65EC-42DF-8121-39E759CC793E}"/>
    <dgm:cxn modelId="{F48E8C2D-0260-4970-913C-A6B48A838077}" type="presParOf" srcId="{CAECF8DC-0291-4E3A-9D6A-0EF7EFB93C95}" destId="{B78EDD7E-A4D9-445A-9655-F0FE02835AD7}" srcOrd="0" destOrd="0" presId="urn:microsoft.com/office/officeart/2005/8/layout/default"/>
    <dgm:cxn modelId="{D31C050D-62DB-4E1A-AB1A-24A644D36A17}" type="presParOf" srcId="{CAECF8DC-0291-4E3A-9D6A-0EF7EFB93C95}" destId="{4867F86F-F3AF-46D5-B900-CC9BED4E11F3}" srcOrd="1" destOrd="0" presId="urn:microsoft.com/office/officeart/2005/8/layout/default"/>
    <dgm:cxn modelId="{6A66B9F0-CBCE-42C4-B674-4AFD25204D7B}" type="presParOf" srcId="{CAECF8DC-0291-4E3A-9D6A-0EF7EFB93C95}" destId="{4A7599ED-CD82-4241-8EBD-C2169E88C3ED}" srcOrd="2" destOrd="0" presId="urn:microsoft.com/office/officeart/2005/8/layout/default"/>
    <dgm:cxn modelId="{01EAAE4A-41AF-43FE-902A-94E47196E107}" type="presParOf" srcId="{CAECF8DC-0291-4E3A-9D6A-0EF7EFB93C95}" destId="{75DE5228-8558-461C-BC40-AAEE64793453}" srcOrd="3" destOrd="0" presId="urn:microsoft.com/office/officeart/2005/8/layout/default"/>
    <dgm:cxn modelId="{FB83B34B-85E8-4FFF-8A25-80CF95E291D7}" type="presParOf" srcId="{CAECF8DC-0291-4E3A-9D6A-0EF7EFB93C95}" destId="{672605DE-4F56-4F18-84F6-4964D12FCE03}" srcOrd="4" destOrd="0" presId="urn:microsoft.com/office/officeart/2005/8/layout/default"/>
    <dgm:cxn modelId="{6D1BFDF9-D559-4F25-A219-FB285CD4B034}" type="presParOf" srcId="{CAECF8DC-0291-4E3A-9D6A-0EF7EFB93C95}" destId="{224A435B-0CC8-4512-93CA-A4A1488B1D55}" srcOrd="5" destOrd="0" presId="urn:microsoft.com/office/officeart/2005/8/layout/default"/>
    <dgm:cxn modelId="{EC7B7E4C-B159-4871-976F-CB5D236836CA}" type="presParOf" srcId="{CAECF8DC-0291-4E3A-9D6A-0EF7EFB93C95}" destId="{24C5CEF5-828E-4425-8EFB-FC9FF71F2E3A}" srcOrd="6" destOrd="0" presId="urn:microsoft.com/office/officeart/2005/8/layout/default"/>
    <dgm:cxn modelId="{A159B067-96A0-4CA4-92CE-46D347C1BBD5}" type="presParOf" srcId="{CAECF8DC-0291-4E3A-9D6A-0EF7EFB93C95}" destId="{6976EC17-F0EA-4D3B-A9EF-607FE2C39F7D}" srcOrd="7" destOrd="0" presId="urn:microsoft.com/office/officeart/2005/8/layout/default"/>
    <dgm:cxn modelId="{C2E7137D-47BC-4480-BC12-C533B68B9142}" type="presParOf" srcId="{CAECF8DC-0291-4E3A-9D6A-0EF7EFB93C95}" destId="{2461C4E0-DEAA-4EA6-85EB-C82460848624}" srcOrd="8" destOrd="0" presId="urn:microsoft.com/office/officeart/2005/8/layout/default"/>
    <dgm:cxn modelId="{CE22C0ED-9642-4A74-B5C4-E3DC2EC9DEBD}" type="presParOf" srcId="{CAECF8DC-0291-4E3A-9D6A-0EF7EFB93C95}" destId="{D969349F-AE28-4FC3-B8ED-B69D0C6553CC}" srcOrd="9" destOrd="0" presId="urn:microsoft.com/office/officeart/2005/8/layout/default"/>
    <dgm:cxn modelId="{2B53560D-7474-42B2-9A06-9815914F073F}" type="presParOf" srcId="{CAECF8DC-0291-4E3A-9D6A-0EF7EFB93C95}" destId="{F0485396-BC31-43FD-86C7-453BE1EAB939}" srcOrd="10" destOrd="0" presId="urn:microsoft.com/office/officeart/2005/8/layout/default"/>
    <dgm:cxn modelId="{5EC6CF6C-65A7-429B-B852-E8059D0E67E3}" type="presParOf" srcId="{CAECF8DC-0291-4E3A-9D6A-0EF7EFB93C95}" destId="{22B88927-A3CA-41E1-B964-9ED2C6E72DA2}" srcOrd="11" destOrd="0" presId="urn:microsoft.com/office/officeart/2005/8/layout/default"/>
    <dgm:cxn modelId="{6D035E36-CBF8-4CE8-A826-7A3E3092BBF9}" type="presParOf" srcId="{CAECF8DC-0291-4E3A-9D6A-0EF7EFB93C95}" destId="{14142405-B38E-4206-9162-52487AEA1A7C}"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C6EF05-8EAE-49B0-9433-576765A5F70D}" type="doc">
      <dgm:prSet loTypeId="urn:microsoft.com/office/officeart/2005/8/layout/process1" loCatId="process" qsTypeId="urn:microsoft.com/office/officeart/2005/8/quickstyle/simple1" qsCatId="simple" csTypeId="urn:microsoft.com/office/officeart/2005/8/colors/accent1_2" csCatId="accent1" phldr="1"/>
      <dgm:spPr/>
    </dgm:pt>
    <dgm:pt modelId="{0299DB02-C188-411C-820A-4668F7BBAA2F}">
      <dgm:prSet phldrT="[Texto]"/>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Verdana" panose="020B0604030504040204" pitchFamily="34" charset="0"/>
              <a:ea typeface="Verdana" panose="020B0604030504040204" pitchFamily="34" charset="0"/>
              <a:cs typeface="Verdana" panose="020B0604030504040204" pitchFamily="34" charset="0"/>
            </a:rPr>
            <a:t>De manera análoga a las cargas por formulario web y archivos de Excel en tiempo real, el sistema cuenta con un validador de la información, el cual reportará en un archivo con formato PDF la lista de errores encontrados en el archivo EXCEL.</a:t>
          </a:r>
          <a:endParaRPr lang="es-MX" dirty="0">
            <a:solidFill>
              <a:schemeClr val="tx1"/>
            </a:solidFill>
          </a:endParaRPr>
        </a:p>
      </dgm:t>
    </dgm:pt>
    <dgm:pt modelId="{B12FA320-56E9-4C2B-A826-0FC68E0D3219}" type="parTrans" cxnId="{984820B0-6DE2-4621-A6E4-CF99B89E57A7}">
      <dgm:prSet/>
      <dgm:spPr/>
      <dgm:t>
        <a:bodyPr/>
        <a:lstStyle/>
        <a:p>
          <a:endParaRPr lang="es-MX"/>
        </a:p>
      </dgm:t>
    </dgm:pt>
    <dgm:pt modelId="{E228AAE1-1FC8-4141-AB31-FF30FDD6C4CB}" type="sibTrans" cxnId="{984820B0-6DE2-4621-A6E4-CF99B89E57A7}">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p>
      </dgm:t>
    </dgm:pt>
    <dgm:pt modelId="{ACCFF02F-CB69-4E1F-84D0-DC5FD4AD3265}">
      <dgm:prSet phldrT="[Texto]"/>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dirty="0">
              <a:solidFill>
                <a:schemeClr val="tx1"/>
              </a:solidFill>
              <a:latin typeface="Verdana" panose="020B0604030504040204" pitchFamily="34" charset="0"/>
              <a:ea typeface="Verdana" panose="020B0604030504040204" pitchFamily="34" charset="0"/>
              <a:cs typeface="Verdana" panose="020B0604030504040204" pitchFamily="34" charset="0"/>
            </a:rPr>
            <a:t>El sistema no cargará la información hasta que la totalidad de los errores sea atendido.</a:t>
          </a:r>
          <a:endParaRPr lang="es-MX" dirty="0">
            <a:solidFill>
              <a:schemeClr val="tx1"/>
            </a:solidFill>
          </a:endParaRPr>
        </a:p>
      </dgm:t>
    </dgm:pt>
    <dgm:pt modelId="{09E469F1-8CB6-4299-BFCE-67EEB5C91CD5}" type="parTrans" cxnId="{1DEA4FCA-AB12-49B2-9B21-5A5404CF42A7}">
      <dgm:prSet/>
      <dgm:spPr/>
      <dgm:t>
        <a:bodyPr/>
        <a:lstStyle/>
        <a:p>
          <a:endParaRPr lang="es-MX"/>
        </a:p>
      </dgm:t>
    </dgm:pt>
    <dgm:pt modelId="{9616E8DD-F729-48DF-91DC-E5D04527E362}" type="sibTrans" cxnId="{1DEA4FCA-AB12-49B2-9B21-5A5404CF42A7}">
      <dgm:prSet/>
      <dgm:spPr/>
      <dgm:t>
        <a:bodyPr/>
        <a:lstStyle/>
        <a:p>
          <a:endParaRPr lang="es-MX"/>
        </a:p>
      </dgm:t>
    </dgm:pt>
    <dgm:pt modelId="{A1B332A1-050F-4C1A-A36A-CC0BEF7BC9A6}" type="pres">
      <dgm:prSet presAssocID="{61C6EF05-8EAE-49B0-9433-576765A5F70D}" presName="Name0" presStyleCnt="0">
        <dgm:presLayoutVars>
          <dgm:dir/>
          <dgm:resizeHandles val="exact"/>
        </dgm:presLayoutVars>
      </dgm:prSet>
      <dgm:spPr/>
    </dgm:pt>
    <dgm:pt modelId="{E23C6D48-51F2-432B-8616-431877E0A18F}" type="pres">
      <dgm:prSet presAssocID="{0299DB02-C188-411C-820A-4668F7BBAA2F}" presName="node" presStyleLbl="node1" presStyleIdx="0" presStyleCnt="2" custLinFactNeighborX="-4699">
        <dgm:presLayoutVars>
          <dgm:bulletEnabled val="1"/>
        </dgm:presLayoutVars>
      </dgm:prSet>
      <dgm:spPr/>
      <dgm:t>
        <a:bodyPr/>
        <a:lstStyle/>
        <a:p>
          <a:endParaRPr lang="es-MX"/>
        </a:p>
      </dgm:t>
    </dgm:pt>
    <dgm:pt modelId="{F809A5F2-73C3-4C31-A308-2B60E276AD77}" type="pres">
      <dgm:prSet presAssocID="{E228AAE1-1FC8-4141-AB31-FF30FDD6C4CB}" presName="sibTrans" presStyleLbl="sibTrans2D1" presStyleIdx="0" presStyleCnt="1"/>
      <dgm:spPr/>
      <dgm:t>
        <a:bodyPr/>
        <a:lstStyle/>
        <a:p>
          <a:endParaRPr lang="es-MX"/>
        </a:p>
      </dgm:t>
    </dgm:pt>
    <dgm:pt modelId="{5FF7997A-EFDE-41F9-AE4D-514CC1C46FC5}" type="pres">
      <dgm:prSet presAssocID="{E228AAE1-1FC8-4141-AB31-FF30FDD6C4CB}" presName="connectorText" presStyleLbl="sibTrans2D1" presStyleIdx="0" presStyleCnt="1"/>
      <dgm:spPr/>
      <dgm:t>
        <a:bodyPr/>
        <a:lstStyle/>
        <a:p>
          <a:endParaRPr lang="es-MX"/>
        </a:p>
      </dgm:t>
    </dgm:pt>
    <dgm:pt modelId="{EE1E6717-95C9-42E3-BD24-284FCC00C6FD}" type="pres">
      <dgm:prSet presAssocID="{ACCFF02F-CB69-4E1F-84D0-DC5FD4AD3265}" presName="node" presStyleLbl="node1" presStyleIdx="1" presStyleCnt="2">
        <dgm:presLayoutVars>
          <dgm:bulletEnabled val="1"/>
        </dgm:presLayoutVars>
      </dgm:prSet>
      <dgm:spPr/>
      <dgm:t>
        <a:bodyPr/>
        <a:lstStyle/>
        <a:p>
          <a:endParaRPr lang="es-MX"/>
        </a:p>
      </dgm:t>
    </dgm:pt>
  </dgm:ptLst>
  <dgm:cxnLst>
    <dgm:cxn modelId="{1DEA4FCA-AB12-49B2-9B21-5A5404CF42A7}" srcId="{61C6EF05-8EAE-49B0-9433-576765A5F70D}" destId="{ACCFF02F-CB69-4E1F-84D0-DC5FD4AD3265}" srcOrd="1" destOrd="0" parTransId="{09E469F1-8CB6-4299-BFCE-67EEB5C91CD5}" sibTransId="{9616E8DD-F729-48DF-91DC-E5D04527E362}"/>
    <dgm:cxn modelId="{34378BE0-8B47-4C31-9949-2AF816247823}" type="presOf" srcId="{E228AAE1-1FC8-4141-AB31-FF30FDD6C4CB}" destId="{F809A5F2-73C3-4C31-A308-2B60E276AD77}" srcOrd="0" destOrd="0" presId="urn:microsoft.com/office/officeart/2005/8/layout/process1"/>
    <dgm:cxn modelId="{26A9F4AB-07FB-4430-8D74-31A9C8C0E038}" type="presOf" srcId="{E228AAE1-1FC8-4141-AB31-FF30FDD6C4CB}" destId="{5FF7997A-EFDE-41F9-AE4D-514CC1C46FC5}" srcOrd="1" destOrd="0" presId="urn:microsoft.com/office/officeart/2005/8/layout/process1"/>
    <dgm:cxn modelId="{984820B0-6DE2-4621-A6E4-CF99B89E57A7}" srcId="{61C6EF05-8EAE-49B0-9433-576765A5F70D}" destId="{0299DB02-C188-411C-820A-4668F7BBAA2F}" srcOrd="0" destOrd="0" parTransId="{B12FA320-56E9-4C2B-A826-0FC68E0D3219}" sibTransId="{E228AAE1-1FC8-4141-AB31-FF30FDD6C4CB}"/>
    <dgm:cxn modelId="{413A42B0-C284-43D0-A912-507AF10AAFF1}" type="presOf" srcId="{ACCFF02F-CB69-4E1F-84D0-DC5FD4AD3265}" destId="{EE1E6717-95C9-42E3-BD24-284FCC00C6FD}" srcOrd="0" destOrd="0" presId="urn:microsoft.com/office/officeart/2005/8/layout/process1"/>
    <dgm:cxn modelId="{21A6C9E5-6E16-445A-AA78-3B1AEDB924B6}" type="presOf" srcId="{0299DB02-C188-411C-820A-4668F7BBAA2F}" destId="{E23C6D48-51F2-432B-8616-431877E0A18F}" srcOrd="0" destOrd="0" presId="urn:microsoft.com/office/officeart/2005/8/layout/process1"/>
    <dgm:cxn modelId="{612C8072-9C3E-4A15-91B7-2914A866F12A}" type="presOf" srcId="{61C6EF05-8EAE-49B0-9433-576765A5F70D}" destId="{A1B332A1-050F-4C1A-A36A-CC0BEF7BC9A6}" srcOrd="0" destOrd="0" presId="urn:microsoft.com/office/officeart/2005/8/layout/process1"/>
    <dgm:cxn modelId="{493605BA-2348-4B46-A247-DB0C0F5E3419}" type="presParOf" srcId="{A1B332A1-050F-4C1A-A36A-CC0BEF7BC9A6}" destId="{E23C6D48-51F2-432B-8616-431877E0A18F}" srcOrd="0" destOrd="0" presId="urn:microsoft.com/office/officeart/2005/8/layout/process1"/>
    <dgm:cxn modelId="{6D35F92A-B77E-41D2-8F5D-2B188F13323D}" type="presParOf" srcId="{A1B332A1-050F-4C1A-A36A-CC0BEF7BC9A6}" destId="{F809A5F2-73C3-4C31-A308-2B60E276AD77}" srcOrd="1" destOrd="0" presId="urn:microsoft.com/office/officeart/2005/8/layout/process1"/>
    <dgm:cxn modelId="{9902B0BC-E36E-4764-8D78-226E4B739547}" type="presParOf" srcId="{F809A5F2-73C3-4C31-A308-2B60E276AD77}" destId="{5FF7997A-EFDE-41F9-AE4D-514CC1C46FC5}" srcOrd="0" destOrd="0" presId="urn:microsoft.com/office/officeart/2005/8/layout/process1"/>
    <dgm:cxn modelId="{FC260629-4349-4BE7-9641-A333073F978F}" type="presParOf" srcId="{A1B332A1-050F-4C1A-A36A-CC0BEF7BC9A6}" destId="{EE1E6717-95C9-42E3-BD24-284FCC00C6FD}"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F86EED-3951-4245-A91D-BDCA20324825}" type="doc">
      <dgm:prSet loTypeId="urn:microsoft.com/office/officeart/2005/8/layout/process1" loCatId="process" qsTypeId="urn:microsoft.com/office/officeart/2005/8/quickstyle/simple1" qsCatId="simple" csTypeId="urn:microsoft.com/office/officeart/2005/8/colors/accent1_2" csCatId="accent1" phldr="1"/>
      <dgm:spPr/>
    </dgm:pt>
    <dgm:pt modelId="{421EC679-E136-44D4-9B10-CF466F0BF805}">
      <dgm:prSet phldrT="[Texto]"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900" dirty="0">
              <a:solidFill>
                <a:schemeClr val="tx1"/>
              </a:solidFill>
              <a:latin typeface="Arial" panose="020B0604020202020204" pitchFamily="34" charset="0"/>
              <a:ea typeface="Verdana" panose="020B0604030504040204" pitchFamily="34" charset="0"/>
              <a:cs typeface="Arial" panose="020B0604020202020204" pitchFamily="34" charset="0"/>
            </a:rPr>
            <a:t>Utilizar pegado sin formato o pegado especial.</a:t>
          </a:r>
          <a:endParaRPr lang="es-MX" sz="1900" dirty="0">
            <a:solidFill>
              <a:schemeClr val="tx1"/>
            </a:solidFill>
            <a:latin typeface="Arial" panose="020B0604020202020204" pitchFamily="34" charset="0"/>
            <a:cs typeface="Arial" panose="020B0604020202020204" pitchFamily="34" charset="0"/>
          </a:endParaRPr>
        </a:p>
      </dgm:t>
    </dgm:pt>
    <dgm:pt modelId="{E7518FC9-18D4-4C97-AEAD-B3644BDC4E1A}" type="parTrans" cxnId="{C5066E99-ADA0-45DB-A6E5-570739A02731}">
      <dgm:prSet/>
      <dgm:spPr/>
      <dgm:t>
        <a:bodyPr/>
        <a:lstStyle/>
        <a:p>
          <a:endParaRPr lang="es-MX"/>
        </a:p>
      </dgm:t>
    </dgm:pt>
    <dgm:pt modelId="{7822F108-B50A-4CE0-B4BA-D5EDCF69E654}" type="sibTrans" cxnId="{C5066E99-ADA0-45DB-A6E5-570739A02731}">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p>
      </dgm:t>
    </dgm:pt>
    <dgm:pt modelId="{09E4DD55-432D-411C-A2F6-AD08F2AFF1AE}">
      <dgm:prSe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900" dirty="0">
              <a:solidFill>
                <a:schemeClr val="tx1"/>
              </a:solidFill>
              <a:latin typeface="Arial" panose="020B0604020202020204" pitchFamily="34" charset="0"/>
              <a:ea typeface="Verdana" panose="020B0604030504040204" pitchFamily="34" charset="0"/>
              <a:cs typeface="Arial" panose="020B0604020202020204" pitchFamily="34" charset="0"/>
            </a:rPr>
            <a:t>En textos numéricos no utilizar formato con separador de miles, por ejemplo no usar 3,000.00, símbolo de moneda ($) y no usar más de 2 decimales.</a:t>
          </a:r>
        </a:p>
      </dgm:t>
    </dgm:pt>
    <dgm:pt modelId="{57670015-1E07-4FCF-B38D-F5D13222B77F}" type="parTrans" cxnId="{B713DF9E-41E2-4306-9AA4-F8B847FEF0D0}">
      <dgm:prSet/>
      <dgm:spPr/>
      <dgm:t>
        <a:bodyPr/>
        <a:lstStyle/>
        <a:p>
          <a:endParaRPr lang="es-MX"/>
        </a:p>
      </dgm:t>
    </dgm:pt>
    <dgm:pt modelId="{7EB92E1F-7269-443C-A222-BAB69C01D4DF}" type="sibTrans" cxnId="{B713DF9E-41E2-4306-9AA4-F8B847FEF0D0}">
      <dgm:prSet/>
      <dgm:spPr/>
      <dgm:t>
        <a:bodyPr/>
        <a:lstStyle/>
        <a:p>
          <a:endParaRPr lang="es-MX"/>
        </a:p>
      </dgm:t>
    </dgm:pt>
    <dgm:pt modelId="{75B8571C-05C2-4091-9433-A96AEC043490}" type="pres">
      <dgm:prSet presAssocID="{5AF86EED-3951-4245-A91D-BDCA20324825}" presName="Name0" presStyleCnt="0">
        <dgm:presLayoutVars>
          <dgm:dir/>
          <dgm:resizeHandles val="exact"/>
        </dgm:presLayoutVars>
      </dgm:prSet>
      <dgm:spPr/>
    </dgm:pt>
    <dgm:pt modelId="{196EBA2D-1562-4B02-9E3F-89B7D8C0A942}" type="pres">
      <dgm:prSet presAssocID="{421EC679-E136-44D4-9B10-CF466F0BF805}" presName="node" presStyleLbl="node1" presStyleIdx="0" presStyleCnt="2" custScaleX="64456">
        <dgm:presLayoutVars>
          <dgm:bulletEnabled val="1"/>
        </dgm:presLayoutVars>
      </dgm:prSet>
      <dgm:spPr/>
      <dgm:t>
        <a:bodyPr/>
        <a:lstStyle/>
        <a:p>
          <a:endParaRPr lang="es-MX"/>
        </a:p>
      </dgm:t>
    </dgm:pt>
    <dgm:pt modelId="{9298F6F7-5217-4FE8-ACA9-1D461BBF88D7}" type="pres">
      <dgm:prSet presAssocID="{7822F108-B50A-4CE0-B4BA-D5EDCF69E654}" presName="sibTrans" presStyleLbl="sibTrans2D1" presStyleIdx="0" presStyleCnt="1"/>
      <dgm:spPr/>
      <dgm:t>
        <a:bodyPr/>
        <a:lstStyle/>
        <a:p>
          <a:endParaRPr lang="es-MX"/>
        </a:p>
      </dgm:t>
    </dgm:pt>
    <dgm:pt modelId="{B32A99EE-2ABC-47B3-B161-899F4ED5DC32}" type="pres">
      <dgm:prSet presAssocID="{7822F108-B50A-4CE0-B4BA-D5EDCF69E654}" presName="connectorText" presStyleLbl="sibTrans2D1" presStyleIdx="0" presStyleCnt="1"/>
      <dgm:spPr/>
      <dgm:t>
        <a:bodyPr/>
        <a:lstStyle/>
        <a:p>
          <a:endParaRPr lang="es-MX"/>
        </a:p>
      </dgm:t>
    </dgm:pt>
    <dgm:pt modelId="{F29AA397-4A4D-4350-96CD-36C1E966AA83}" type="pres">
      <dgm:prSet presAssocID="{09E4DD55-432D-411C-A2F6-AD08F2AFF1AE}" presName="node" presStyleLbl="node1" presStyleIdx="1" presStyleCnt="2">
        <dgm:presLayoutVars>
          <dgm:bulletEnabled val="1"/>
        </dgm:presLayoutVars>
      </dgm:prSet>
      <dgm:spPr/>
      <dgm:t>
        <a:bodyPr/>
        <a:lstStyle/>
        <a:p>
          <a:endParaRPr lang="es-MX"/>
        </a:p>
      </dgm:t>
    </dgm:pt>
  </dgm:ptLst>
  <dgm:cxnLst>
    <dgm:cxn modelId="{3B330932-D733-4EE3-BF1D-B8A890E32161}" type="presOf" srcId="{09E4DD55-432D-411C-A2F6-AD08F2AFF1AE}" destId="{F29AA397-4A4D-4350-96CD-36C1E966AA83}" srcOrd="0" destOrd="0" presId="urn:microsoft.com/office/officeart/2005/8/layout/process1"/>
    <dgm:cxn modelId="{738F5F7D-67A0-42B5-93E4-F933FB42968B}" type="presOf" srcId="{7822F108-B50A-4CE0-B4BA-D5EDCF69E654}" destId="{9298F6F7-5217-4FE8-ACA9-1D461BBF88D7}" srcOrd="0" destOrd="0" presId="urn:microsoft.com/office/officeart/2005/8/layout/process1"/>
    <dgm:cxn modelId="{2128FE55-0BA8-4AC7-A842-44D6FD05EF41}" type="presOf" srcId="{5AF86EED-3951-4245-A91D-BDCA20324825}" destId="{75B8571C-05C2-4091-9433-A96AEC043490}" srcOrd="0" destOrd="0" presId="urn:microsoft.com/office/officeart/2005/8/layout/process1"/>
    <dgm:cxn modelId="{C5066E99-ADA0-45DB-A6E5-570739A02731}" srcId="{5AF86EED-3951-4245-A91D-BDCA20324825}" destId="{421EC679-E136-44D4-9B10-CF466F0BF805}" srcOrd="0" destOrd="0" parTransId="{E7518FC9-18D4-4C97-AEAD-B3644BDC4E1A}" sibTransId="{7822F108-B50A-4CE0-B4BA-D5EDCF69E654}"/>
    <dgm:cxn modelId="{B713DF9E-41E2-4306-9AA4-F8B847FEF0D0}" srcId="{5AF86EED-3951-4245-A91D-BDCA20324825}" destId="{09E4DD55-432D-411C-A2F6-AD08F2AFF1AE}" srcOrd="1" destOrd="0" parTransId="{57670015-1E07-4FCF-B38D-F5D13222B77F}" sibTransId="{7EB92E1F-7269-443C-A222-BAB69C01D4DF}"/>
    <dgm:cxn modelId="{439B6CB7-AC66-40CD-827D-C548B7D8BE55}" type="presOf" srcId="{7822F108-B50A-4CE0-B4BA-D5EDCF69E654}" destId="{B32A99EE-2ABC-47B3-B161-899F4ED5DC32}" srcOrd="1" destOrd="0" presId="urn:microsoft.com/office/officeart/2005/8/layout/process1"/>
    <dgm:cxn modelId="{00B9B9B8-3205-4CF0-B6BE-908EC64D120C}" type="presOf" srcId="{421EC679-E136-44D4-9B10-CF466F0BF805}" destId="{196EBA2D-1562-4B02-9E3F-89B7D8C0A942}" srcOrd="0" destOrd="0" presId="urn:microsoft.com/office/officeart/2005/8/layout/process1"/>
    <dgm:cxn modelId="{2B0DC2D4-2F82-47E2-887A-1A91F80E47AE}" type="presParOf" srcId="{75B8571C-05C2-4091-9433-A96AEC043490}" destId="{196EBA2D-1562-4B02-9E3F-89B7D8C0A942}" srcOrd="0" destOrd="0" presId="urn:microsoft.com/office/officeart/2005/8/layout/process1"/>
    <dgm:cxn modelId="{DB87644E-19FD-4808-A702-5EC2C675B60A}" type="presParOf" srcId="{75B8571C-05C2-4091-9433-A96AEC043490}" destId="{9298F6F7-5217-4FE8-ACA9-1D461BBF88D7}" srcOrd="1" destOrd="0" presId="urn:microsoft.com/office/officeart/2005/8/layout/process1"/>
    <dgm:cxn modelId="{8DBC6B01-E107-4475-BBD2-C50C648C984B}" type="presParOf" srcId="{9298F6F7-5217-4FE8-ACA9-1D461BBF88D7}" destId="{B32A99EE-2ABC-47B3-B161-899F4ED5DC32}" srcOrd="0" destOrd="0" presId="urn:microsoft.com/office/officeart/2005/8/layout/process1"/>
    <dgm:cxn modelId="{5CAB7DB5-EEEA-4EB9-A1F4-1EF51D4485FD}" type="presParOf" srcId="{75B8571C-05C2-4091-9433-A96AEC043490}" destId="{F29AA397-4A4D-4350-96CD-36C1E966AA83}"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59F51A-4DD5-43FF-AFDD-F71AF5455F04}" type="doc">
      <dgm:prSet loTypeId="urn:microsoft.com/office/officeart/2005/8/layout/process1" loCatId="process" qsTypeId="urn:microsoft.com/office/officeart/2005/8/quickstyle/simple1" qsCatId="simple" csTypeId="urn:microsoft.com/office/officeart/2005/8/colors/accent1_2" csCatId="accent1" phldr="1"/>
      <dgm:spPr/>
    </dgm:pt>
    <dgm:pt modelId="{A9E3D495-71F7-4DBC-B312-5605124CDDEF}">
      <dgm:prSet phldrT="[Texto]"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En campos de hipervínculos utilizar la dirección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url</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completa (por ejemplo: http://</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hlinkClick xmlns:r="http://schemas.openxmlformats.org/officeDocument/2006/relationships" r:id="rId1"/>
            </a:rPr>
            <a:t>www.ifai.org.mx/archivo.pdf</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El nombre de los archivos no deberán contener espacios o caracteres acentuados como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áéíóú</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Estos son los caracteres permitidos en las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url</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A B C D E F G H I J K L M N O P Q R S T U V W X Y Z a b c d e f g h i j k l m n o p q r s t u v w x y z 0 1 2 3 4 5 6 7 8 9 - . _ ~ : / ? # [ ] @ ! $ &amp; ' ( ) * + , ; = ` </a:t>
          </a:r>
        </a:p>
      </dgm:t>
    </dgm:pt>
    <dgm:pt modelId="{44A0E702-6E10-4856-B519-F5AE5AF5D762}" type="parTrans" cxnId="{51981979-EFE4-4F40-AA14-52DD89878549}">
      <dgm:prSet/>
      <dgm:spPr/>
      <dgm:t>
        <a:bodyPr/>
        <a:lstStyle/>
        <a:p>
          <a:endParaRPr lang="es-MX"/>
        </a:p>
      </dgm:t>
    </dgm:pt>
    <dgm:pt modelId="{C85F79ED-27C3-47F1-98D1-B389F4FA2EB5}" type="sibTrans" cxnId="{51981979-EFE4-4F40-AA14-52DD89878549}">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solidFill>
              <a:schemeClr val="tx1"/>
            </a:solidFill>
          </a:endParaRPr>
        </a:p>
      </dgm:t>
    </dgm:pt>
    <dgm:pt modelId="{394E5766-DBAB-4FC7-84AA-97BC62698D65}">
      <dgm:prSe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No modificar los primeros 7 renglones del archivo, debido a que contienen los nombres de los campos y atributos con los que serán importados al SIPOT.</a:t>
          </a:r>
        </a:p>
      </dgm:t>
    </dgm:pt>
    <dgm:pt modelId="{9977FE95-3102-42FC-9DC2-6CE1BB55FAF6}" type="parTrans" cxnId="{BE569921-1089-4EE4-9F84-02B514FE53D6}">
      <dgm:prSet/>
      <dgm:spPr/>
      <dgm:t>
        <a:bodyPr/>
        <a:lstStyle/>
        <a:p>
          <a:endParaRPr lang="es-MX"/>
        </a:p>
      </dgm:t>
    </dgm:pt>
    <dgm:pt modelId="{B4317C1C-C5DC-4311-B943-8C3338C95FDA}" type="sibTrans" cxnId="{BE569921-1089-4EE4-9F84-02B514FE53D6}">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solidFill>
              <a:schemeClr val="tx1"/>
            </a:solidFill>
          </a:endParaRPr>
        </a:p>
      </dgm:t>
    </dgm:pt>
    <dgm:pt modelId="{FFEDEDA9-B792-42D9-A1BE-0433FB9AE996}">
      <dgm:prSe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En el campo denominado “Año” deberá capturarse el año al que pertenece la información, puede ser igual al dato del campo “Ejercicio”</a:t>
          </a:r>
        </a:p>
      </dgm:t>
    </dgm:pt>
    <dgm:pt modelId="{46262577-5352-4D90-A356-3A2D400514BD}" type="parTrans" cxnId="{DE78B75A-18D5-4F96-A323-44C0B95468C4}">
      <dgm:prSet/>
      <dgm:spPr/>
      <dgm:t>
        <a:bodyPr/>
        <a:lstStyle/>
        <a:p>
          <a:endParaRPr lang="es-MX"/>
        </a:p>
      </dgm:t>
    </dgm:pt>
    <dgm:pt modelId="{C7C6F56A-9FF9-4562-8147-54387C1D6222}" type="sibTrans" cxnId="{DE78B75A-18D5-4F96-A323-44C0B95468C4}">
      <dgm:prSet/>
      <dgm:spPr/>
      <dgm:t>
        <a:bodyPr/>
        <a:lstStyle/>
        <a:p>
          <a:endParaRPr lang="es-MX"/>
        </a:p>
      </dgm:t>
    </dgm:pt>
    <dgm:pt modelId="{CE76BFAE-7978-4418-9BFB-57B0BB4BD10D}" type="pres">
      <dgm:prSet presAssocID="{0C59F51A-4DD5-43FF-AFDD-F71AF5455F04}" presName="Name0" presStyleCnt="0">
        <dgm:presLayoutVars>
          <dgm:dir/>
          <dgm:resizeHandles val="exact"/>
        </dgm:presLayoutVars>
      </dgm:prSet>
      <dgm:spPr/>
    </dgm:pt>
    <dgm:pt modelId="{AF224141-3829-4300-B0CD-8EF51373FB48}" type="pres">
      <dgm:prSet presAssocID="{A9E3D495-71F7-4DBC-B312-5605124CDDEF}" presName="node" presStyleLbl="node1" presStyleIdx="0" presStyleCnt="3" custScaleX="259239" custScaleY="297108">
        <dgm:presLayoutVars>
          <dgm:bulletEnabled val="1"/>
        </dgm:presLayoutVars>
      </dgm:prSet>
      <dgm:spPr/>
      <dgm:t>
        <a:bodyPr/>
        <a:lstStyle/>
        <a:p>
          <a:endParaRPr lang="es-MX"/>
        </a:p>
      </dgm:t>
    </dgm:pt>
    <dgm:pt modelId="{6B01D7FD-ACB8-44CD-BC05-D00094BE1E7B}" type="pres">
      <dgm:prSet presAssocID="{C85F79ED-27C3-47F1-98D1-B389F4FA2EB5}" presName="sibTrans" presStyleLbl="sibTrans2D1" presStyleIdx="0" presStyleCnt="2"/>
      <dgm:spPr/>
      <dgm:t>
        <a:bodyPr/>
        <a:lstStyle/>
        <a:p>
          <a:endParaRPr lang="es-MX"/>
        </a:p>
      </dgm:t>
    </dgm:pt>
    <dgm:pt modelId="{CA1E5E39-F636-4E1C-98C3-79CF517B3E17}" type="pres">
      <dgm:prSet presAssocID="{C85F79ED-27C3-47F1-98D1-B389F4FA2EB5}" presName="connectorText" presStyleLbl="sibTrans2D1" presStyleIdx="0" presStyleCnt="2"/>
      <dgm:spPr/>
      <dgm:t>
        <a:bodyPr/>
        <a:lstStyle/>
        <a:p>
          <a:endParaRPr lang="es-MX"/>
        </a:p>
      </dgm:t>
    </dgm:pt>
    <dgm:pt modelId="{EFF131C9-A938-4597-B4DF-59D8DEDB3900}" type="pres">
      <dgm:prSet presAssocID="{394E5766-DBAB-4FC7-84AA-97BC62698D65}" presName="node" presStyleLbl="node1" presStyleIdx="1" presStyleCnt="3" custScaleX="259239" custScaleY="297108">
        <dgm:presLayoutVars>
          <dgm:bulletEnabled val="1"/>
        </dgm:presLayoutVars>
      </dgm:prSet>
      <dgm:spPr/>
      <dgm:t>
        <a:bodyPr/>
        <a:lstStyle/>
        <a:p>
          <a:endParaRPr lang="es-MX"/>
        </a:p>
      </dgm:t>
    </dgm:pt>
    <dgm:pt modelId="{635DFC3B-221F-4B4B-B195-095F7A4F86A0}" type="pres">
      <dgm:prSet presAssocID="{B4317C1C-C5DC-4311-B943-8C3338C95FDA}" presName="sibTrans" presStyleLbl="sibTrans2D1" presStyleIdx="1" presStyleCnt="2"/>
      <dgm:spPr/>
      <dgm:t>
        <a:bodyPr/>
        <a:lstStyle/>
        <a:p>
          <a:endParaRPr lang="es-MX"/>
        </a:p>
      </dgm:t>
    </dgm:pt>
    <dgm:pt modelId="{A2A2A0F3-8731-4975-8FC8-BAE25C3C9FFD}" type="pres">
      <dgm:prSet presAssocID="{B4317C1C-C5DC-4311-B943-8C3338C95FDA}" presName="connectorText" presStyleLbl="sibTrans2D1" presStyleIdx="1" presStyleCnt="2"/>
      <dgm:spPr/>
      <dgm:t>
        <a:bodyPr/>
        <a:lstStyle/>
        <a:p>
          <a:endParaRPr lang="es-MX"/>
        </a:p>
      </dgm:t>
    </dgm:pt>
    <dgm:pt modelId="{4A1221F1-D7E1-4A45-AFE1-DDEEB7D9F821}" type="pres">
      <dgm:prSet presAssocID="{FFEDEDA9-B792-42D9-A1BE-0433FB9AE996}" presName="node" presStyleLbl="node1" presStyleIdx="2" presStyleCnt="3" custScaleX="259239" custScaleY="297108">
        <dgm:presLayoutVars>
          <dgm:bulletEnabled val="1"/>
        </dgm:presLayoutVars>
      </dgm:prSet>
      <dgm:spPr/>
      <dgm:t>
        <a:bodyPr/>
        <a:lstStyle/>
        <a:p>
          <a:endParaRPr lang="es-MX"/>
        </a:p>
      </dgm:t>
    </dgm:pt>
  </dgm:ptLst>
  <dgm:cxnLst>
    <dgm:cxn modelId="{573ABC63-7529-41E5-9F4D-3AB0DF7250E3}" type="presOf" srcId="{A9E3D495-71F7-4DBC-B312-5605124CDDEF}" destId="{AF224141-3829-4300-B0CD-8EF51373FB48}" srcOrd="0" destOrd="0" presId="urn:microsoft.com/office/officeart/2005/8/layout/process1"/>
    <dgm:cxn modelId="{DE78B75A-18D5-4F96-A323-44C0B95468C4}" srcId="{0C59F51A-4DD5-43FF-AFDD-F71AF5455F04}" destId="{FFEDEDA9-B792-42D9-A1BE-0433FB9AE996}" srcOrd="2" destOrd="0" parTransId="{46262577-5352-4D90-A356-3A2D400514BD}" sibTransId="{C7C6F56A-9FF9-4562-8147-54387C1D6222}"/>
    <dgm:cxn modelId="{87164764-2599-4547-8A2A-3235F6A24DE4}" type="presOf" srcId="{FFEDEDA9-B792-42D9-A1BE-0433FB9AE996}" destId="{4A1221F1-D7E1-4A45-AFE1-DDEEB7D9F821}" srcOrd="0" destOrd="0" presId="urn:microsoft.com/office/officeart/2005/8/layout/process1"/>
    <dgm:cxn modelId="{203270F5-2190-4276-96C9-BAAB3D663E5D}" type="presOf" srcId="{394E5766-DBAB-4FC7-84AA-97BC62698D65}" destId="{EFF131C9-A938-4597-B4DF-59D8DEDB3900}" srcOrd="0" destOrd="0" presId="urn:microsoft.com/office/officeart/2005/8/layout/process1"/>
    <dgm:cxn modelId="{A5B6A918-319E-4826-BD5F-D762B9B9BEC8}" type="presOf" srcId="{0C59F51A-4DD5-43FF-AFDD-F71AF5455F04}" destId="{CE76BFAE-7978-4418-9BFB-57B0BB4BD10D}" srcOrd="0" destOrd="0" presId="urn:microsoft.com/office/officeart/2005/8/layout/process1"/>
    <dgm:cxn modelId="{9FDDE30B-89D5-4884-A17D-1270E4B735A6}" type="presOf" srcId="{C85F79ED-27C3-47F1-98D1-B389F4FA2EB5}" destId="{6B01D7FD-ACB8-44CD-BC05-D00094BE1E7B}" srcOrd="0" destOrd="0" presId="urn:microsoft.com/office/officeart/2005/8/layout/process1"/>
    <dgm:cxn modelId="{95ECB462-37E5-4DA3-9E1B-6684B9488CC6}" type="presOf" srcId="{B4317C1C-C5DC-4311-B943-8C3338C95FDA}" destId="{635DFC3B-221F-4B4B-B195-095F7A4F86A0}" srcOrd="0" destOrd="0" presId="urn:microsoft.com/office/officeart/2005/8/layout/process1"/>
    <dgm:cxn modelId="{8F0CB8D8-6D71-4BFA-A3C3-8D4F3F990020}" type="presOf" srcId="{C85F79ED-27C3-47F1-98D1-B389F4FA2EB5}" destId="{CA1E5E39-F636-4E1C-98C3-79CF517B3E17}" srcOrd="1" destOrd="0" presId="urn:microsoft.com/office/officeart/2005/8/layout/process1"/>
    <dgm:cxn modelId="{51981979-EFE4-4F40-AA14-52DD89878549}" srcId="{0C59F51A-4DD5-43FF-AFDD-F71AF5455F04}" destId="{A9E3D495-71F7-4DBC-B312-5605124CDDEF}" srcOrd="0" destOrd="0" parTransId="{44A0E702-6E10-4856-B519-F5AE5AF5D762}" sibTransId="{C85F79ED-27C3-47F1-98D1-B389F4FA2EB5}"/>
    <dgm:cxn modelId="{3735F64D-FADB-4B4C-A5A9-14472AE4728F}" type="presOf" srcId="{B4317C1C-C5DC-4311-B943-8C3338C95FDA}" destId="{A2A2A0F3-8731-4975-8FC8-BAE25C3C9FFD}" srcOrd="1" destOrd="0" presId="urn:microsoft.com/office/officeart/2005/8/layout/process1"/>
    <dgm:cxn modelId="{BE569921-1089-4EE4-9F84-02B514FE53D6}" srcId="{0C59F51A-4DD5-43FF-AFDD-F71AF5455F04}" destId="{394E5766-DBAB-4FC7-84AA-97BC62698D65}" srcOrd="1" destOrd="0" parTransId="{9977FE95-3102-42FC-9DC2-6CE1BB55FAF6}" sibTransId="{B4317C1C-C5DC-4311-B943-8C3338C95FDA}"/>
    <dgm:cxn modelId="{A25DF69A-2447-4702-BFE7-7C1AD9F48A9B}" type="presParOf" srcId="{CE76BFAE-7978-4418-9BFB-57B0BB4BD10D}" destId="{AF224141-3829-4300-B0CD-8EF51373FB48}" srcOrd="0" destOrd="0" presId="urn:microsoft.com/office/officeart/2005/8/layout/process1"/>
    <dgm:cxn modelId="{C91993DE-2C49-4E87-BEF3-30844CFEEBBF}" type="presParOf" srcId="{CE76BFAE-7978-4418-9BFB-57B0BB4BD10D}" destId="{6B01D7FD-ACB8-44CD-BC05-D00094BE1E7B}" srcOrd="1" destOrd="0" presId="urn:microsoft.com/office/officeart/2005/8/layout/process1"/>
    <dgm:cxn modelId="{70E7FB01-AEC3-4BC1-9100-B60C2435761A}" type="presParOf" srcId="{6B01D7FD-ACB8-44CD-BC05-D00094BE1E7B}" destId="{CA1E5E39-F636-4E1C-98C3-79CF517B3E17}" srcOrd="0" destOrd="0" presId="urn:microsoft.com/office/officeart/2005/8/layout/process1"/>
    <dgm:cxn modelId="{0F5A744B-2A85-40EA-8532-B03F6D7FF451}" type="presParOf" srcId="{CE76BFAE-7978-4418-9BFB-57B0BB4BD10D}" destId="{EFF131C9-A938-4597-B4DF-59D8DEDB3900}" srcOrd="2" destOrd="0" presId="urn:microsoft.com/office/officeart/2005/8/layout/process1"/>
    <dgm:cxn modelId="{CE6136C5-C300-4E6D-BAC5-9F87A7F292F3}" type="presParOf" srcId="{CE76BFAE-7978-4418-9BFB-57B0BB4BD10D}" destId="{635DFC3B-221F-4B4B-B195-095F7A4F86A0}" srcOrd="3" destOrd="0" presId="urn:microsoft.com/office/officeart/2005/8/layout/process1"/>
    <dgm:cxn modelId="{070771C6-32DC-441E-A306-7E91B88E9E81}" type="presParOf" srcId="{635DFC3B-221F-4B4B-B195-095F7A4F86A0}" destId="{A2A2A0F3-8731-4975-8FC8-BAE25C3C9FFD}" srcOrd="0" destOrd="0" presId="urn:microsoft.com/office/officeart/2005/8/layout/process1"/>
    <dgm:cxn modelId="{1117BA91-8DDE-49E8-BE4C-0515A345B4BE}" type="presParOf" srcId="{CE76BFAE-7978-4418-9BFB-57B0BB4BD10D}" destId="{4A1221F1-D7E1-4A45-AFE1-DDEEB7D9F82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59F51A-4DD5-43FF-AFDD-F71AF5455F0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MX"/>
        </a:p>
      </dgm:t>
    </dgm:pt>
    <dgm:pt modelId="{31E7FD97-DEC8-4662-8B43-55F0CDE3CE16}">
      <dgm:prSe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No deberá modificar las hojas denominadas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hiddenx</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debido a que éstas contienen los datos para cada catálogo.</a:t>
          </a:r>
        </a:p>
      </dgm:t>
    </dgm:pt>
    <dgm:pt modelId="{6F912774-A6BE-4D98-82BA-5FCDE6DE67C9}" type="parTrans" cxnId="{BBD91DA0-5A3F-4022-8101-7E20F9986B7A}">
      <dgm:prSet/>
      <dgm:spPr/>
      <dgm:t>
        <a:bodyPr/>
        <a:lstStyle/>
        <a:p>
          <a:endParaRPr lang="es-MX"/>
        </a:p>
      </dgm:t>
    </dgm:pt>
    <dgm:pt modelId="{8388E8C6-C51A-45F7-B25C-D963E32C5F48}" type="sibTrans" cxnId="{BBD91DA0-5A3F-4022-8101-7E20F9986B7A}">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p>
      </dgm:t>
    </dgm:pt>
    <dgm:pt modelId="{B837AC93-0F27-4D7A-8375-D5B382B9C583}">
      <dgm:prSe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Caracteres permitidos en campos alfanuméricos sin caracteres especiales: A B C D E F G H I J K L M N Ñ O P Q R S T U V W X Y Z a b c d e f g h i j k l m n ñ o p q r s t u v w x y z Á É Í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Ó</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Ú á é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i´ó</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ú Ü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ü</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1 2 3 4 5 6 7 8 9 0 </a:t>
          </a:r>
        </a:p>
      </dgm:t>
    </dgm:pt>
    <dgm:pt modelId="{8C5F2108-204A-4C30-BA4B-A2F54C2791AF}" type="parTrans" cxnId="{66207832-0413-45C4-BFED-8F14D347230D}">
      <dgm:prSet/>
      <dgm:spPr/>
      <dgm:t>
        <a:bodyPr/>
        <a:lstStyle/>
        <a:p>
          <a:endParaRPr lang="es-MX"/>
        </a:p>
      </dgm:t>
    </dgm:pt>
    <dgm:pt modelId="{235067B9-0E4A-49E6-98F1-D7F7D72BD415}" type="sibTrans" cxnId="{66207832-0413-45C4-BFED-8F14D347230D}">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p>
      </dgm:t>
    </dgm:pt>
    <dgm:pt modelId="{1D159957-2365-4EDD-BD5F-4CFEAA84E91D}">
      <dgm:prSe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Caracteres permitidos en campos alfanuméricos con caracteres especiales: A B C D E F G H I J K L M N Ñ O P Q R S T U V W X Y Z a b c d e f g h i j k l m n ñ o p q r s t u v w x y z Á É Í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Ó</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Ú á é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i´ó</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ú Ü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ü</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1 2 3 4 5 6 7 8 9 0 ! " # $ % &amp; ´( ) * + , - . ¿ ? ¡ ' ¿ - @ + * ¡_ ; : ° /</a:t>
          </a:r>
        </a:p>
      </dgm:t>
    </dgm:pt>
    <dgm:pt modelId="{C71A0219-8AC4-4498-9C28-F0FA66AD5871}" type="parTrans" cxnId="{260D2450-40CB-403F-AAFB-AB4D26B1EE77}">
      <dgm:prSet/>
      <dgm:spPr/>
      <dgm:t>
        <a:bodyPr/>
        <a:lstStyle/>
        <a:p>
          <a:endParaRPr lang="es-MX"/>
        </a:p>
      </dgm:t>
    </dgm:pt>
    <dgm:pt modelId="{9C3C474A-618C-4882-8751-2932F3A65E05}" type="sibTrans" cxnId="{260D2450-40CB-403F-AAFB-AB4D26B1EE77}">
      <dgm:prSet/>
      <dgm:spPr/>
      <dgm:t>
        <a:bodyPr/>
        <a:lstStyle/>
        <a:p>
          <a:endParaRPr lang="es-MX"/>
        </a:p>
      </dgm:t>
    </dgm:pt>
    <dgm:pt modelId="{CE76BFAE-7978-4418-9BFB-57B0BB4BD10D}" type="pres">
      <dgm:prSet presAssocID="{0C59F51A-4DD5-43FF-AFDD-F71AF5455F04}" presName="Name0" presStyleCnt="0">
        <dgm:presLayoutVars>
          <dgm:dir/>
          <dgm:resizeHandles val="exact"/>
        </dgm:presLayoutVars>
      </dgm:prSet>
      <dgm:spPr/>
      <dgm:t>
        <a:bodyPr/>
        <a:lstStyle/>
        <a:p>
          <a:endParaRPr lang="es-MX"/>
        </a:p>
      </dgm:t>
    </dgm:pt>
    <dgm:pt modelId="{518DBF9E-25FF-45BE-A4AE-D8E551218CE4}" type="pres">
      <dgm:prSet presAssocID="{31E7FD97-DEC8-4662-8B43-55F0CDE3CE16}" presName="node" presStyleLbl="node1" presStyleIdx="0" presStyleCnt="3" custScaleY="127137">
        <dgm:presLayoutVars>
          <dgm:bulletEnabled val="1"/>
        </dgm:presLayoutVars>
      </dgm:prSet>
      <dgm:spPr/>
      <dgm:t>
        <a:bodyPr/>
        <a:lstStyle/>
        <a:p>
          <a:endParaRPr lang="es-MX"/>
        </a:p>
      </dgm:t>
    </dgm:pt>
    <dgm:pt modelId="{04791971-883D-4DDC-85A4-3A2A9D545878}" type="pres">
      <dgm:prSet presAssocID="{8388E8C6-C51A-45F7-B25C-D963E32C5F48}" presName="sibTrans" presStyleLbl="sibTrans2D1" presStyleIdx="0" presStyleCnt="2"/>
      <dgm:spPr/>
      <dgm:t>
        <a:bodyPr/>
        <a:lstStyle/>
        <a:p>
          <a:endParaRPr lang="es-MX"/>
        </a:p>
      </dgm:t>
    </dgm:pt>
    <dgm:pt modelId="{09C43F84-44FD-48FD-BA70-301939F089EA}" type="pres">
      <dgm:prSet presAssocID="{8388E8C6-C51A-45F7-B25C-D963E32C5F48}" presName="connectorText" presStyleLbl="sibTrans2D1" presStyleIdx="0" presStyleCnt="2"/>
      <dgm:spPr/>
      <dgm:t>
        <a:bodyPr/>
        <a:lstStyle/>
        <a:p>
          <a:endParaRPr lang="es-MX"/>
        </a:p>
      </dgm:t>
    </dgm:pt>
    <dgm:pt modelId="{775B5634-906F-4456-AAAB-5FDDE773BBAC}" type="pres">
      <dgm:prSet presAssocID="{B837AC93-0F27-4D7A-8375-D5B382B9C583}" presName="node" presStyleLbl="node1" presStyleIdx="1" presStyleCnt="3" custScaleY="127137">
        <dgm:presLayoutVars>
          <dgm:bulletEnabled val="1"/>
        </dgm:presLayoutVars>
      </dgm:prSet>
      <dgm:spPr/>
      <dgm:t>
        <a:bodyPr/>
        <a:lstStyle/>
        <a:p>
          <a:endParaRPr lang="es-MX"/>
        </a:p>
      </dgm:t>
    </dgm:pt>
    <dgm:pt modelId="{348A17FB-E9D6-47C3-8FB8-1511DEB48AD6}" type="pres">
      <dgm:prSet presAssocID="{235067B9-0E4A-49E6-98F1-D7F7D72BD415}" presName="sibTrans" presStyleLbl="sibTrans2D1" presStyleIdx="1" presStyleCnt="2"/>
      <dgm:spPr/>
      <dgm:t>
        <a:bodyPr/>
        <a:lstStyle/>
        <a:p>
          <a:endParaRPr lang="es-MX"/>
        </a:p>
      </dgm:t>
    </dgm:pt>
    <dgm:pt modelId="{4C294925-AA21-4DCD-B98B-24041FB2407A}" type="pres">
      <dgm:prSet presAssocID="{235067B9-0E4A-49E6-98F1-D7F7D72BD415}" presName="connectorText" presStyleLbl="sibTrans2D1" presStyleIdx="1" presStyleCnt="2"/>
      <dgm:spPr/>
      <dgm:t>
        <a:bodyPr/>
        <a:lstStyle/>
        <a:p>
          <a:endParaRPr lang="es-MX"/>
        </a:p>
      </dgm:t>
    </dgm:pt>
    <dgm:pt modelId="{E8E5FF79-9DE4-43B9-89A1-8A7E288FD782}" type="pres">
      <dgm:prSet presAssocID="{1D159957-2365-4EDD-BD5F-4CFEAA84E91D}" presName="node" presStyleLbl="node1" presStyleIdx="2" presStyleCnt="3" custScaleY="127137">
        <dgm:presLayoutVars>
          <dgm:bulletEnabled val="1"/>
        </dgm:presLayoutVars>
      </dgm:prSet>
      <dgm:spPr/>
      <dgm:t>
        <a:bodyPr/>
        <a:lstStyle/>
        <a:p>
          <a:endParaRPr lang="es-MX"/>
        </a:p>
      </dgm:t>
    </dgm:pt>
  </dgm:ptLst>
  <dgm:cxnLst>
    <dgm:cxn modelId="{1884CDF6-0CA8-4E82-9BC8-9E58F96367CC}" type="presOf" srcId="{31E7FD97-DEC8-4662-8B43-55F0CDE3CE16}" destId="{518DBF9E-25FF-45BE-A4AE-D8E551218CE4}" srcOrd="0" destOrd="0" presId="urn:microsoft.com/office/officeart/2005/8/layout/process1"/>
    <dgm:cxn modelId="{5A5B9B15-636A-4734-81F0-82832C084B1F}" type="presOf" srcId="{235067B9-0E4A-49E6-98F1-D7F7D72BD415}" destId="{4C294925-AA21-4DCD-B98B-24041FB2407A}" srcOrd="1" destOrd="0" presId="urn:microsoft.com/office/officeart/2005/8/layout/process1"/>
    <dgm:cxn modelId="{B4F9FCDC-1089-48BF-BCD5-172025588D6F}" type="presOf" srcId="{8388E8C6-C51A-45F7-B25C-D963E32C5F48}" destId="{09C43F84-44FD-48FD-BA70-301939F089EA}" srcOrd="1" destOrd="0" presId="urn:microsoft.com/office/officeart/2005/8/layout/process1"/>
    <dgm:cxn modelId="{260D2450-40CB-403F-AAFB-AB4D26B1EE77}" srcId="{0C59F51A-4DD5-43FF-AFDD-F71AF5455F04}" destId="{1D159957-2365-4EDD-BD5F-4CFEAA84E91D}" srcOrd="2" destOrd="0" parTransId="{C71A0219-8AC4-4498-9C28-F0FA66AD5871}" sibTransId="{9C3C474A-618C-4882-8751-2932F3A65E05}"/>
    <dgm:cxn modelId="{66207832-0413-45C4-BFED-8F14D347230D}" srcId="{0C59F51A-4DD5-43FF-AFDD-F71AF5455F04}" destId="{B837AC93-0F27-4D7A-8375-D5B382B9C583}" srcOrd="1" destOrd="0" parTransId="{8C5F2108-204A-4C30-BA4B-A2F54C2791AF}" sibTransId="{235067B9-0E4A-49E6-98F1-D7F7D72BD415}"/>
    <dgm:cxn modelId="{F2A90CC0-C8D8-4857-8A14-E4060C9FE540}" type="presOf" srcId="{0C59F51A-4DD5-43FF-AFDD-F71AF5455F04}" destId="{CE76BFAE-7978-4418-9BFB-57B0BB4BD10D}" srcOrd="0" destOrd="0" presId="urn:microsoft.com/office/officeart/2005/8/layout/process1"/>
    <dgm:cxn modelId="{566136B4-0832-48E5-8B41-DD6CE41183D4}" type="presOf" srcId="{8388E8C6-C51A-45F7-B25C-D963E32C5F48}" destId="{04791971-883D-4DDC-85A4-3A2A9D545878}" srcOrd="0" destOrd="0" presId="urn:microsoft.com/office/officeart/2005/8/layout/process1"/>
    <dgm:cxn modelId="{5EF06FD9-DB5C-4454-AB93-50A83632AAA2}" type="presOf" srcId="{B837AC93-0F27-4D7A-8375-D5B382B9C583}" destId="{775B5634-906F-4456-AAAB-5FDDE773BBAC}" srcOrd="0" destOrd="0" presId="urn:microsoft.com/office/officeart/2005/8/layout/process1"/>
    <dgm:cxn modelId="{BBD91DA0-5A3F-4022-8101-7E20F9986B7A}" srcId="{0C59F51A-4DD5-43FF-AFDD-F71AF5455F04}" destId="{31E7FD97-DEC8-4662-8B43-55F0CDE3CE16}" srcOrd="0" destOrd="0" parTransId="{6F912774-A6BE-4D98-82BA-5FCDE6DE67C9}" sibTransId="{8388E8C6-C51A-45F7-B25C-D963E32C5F48}"/>
    <dgm:cxn modelId="{CBBD0911-D2A5-4A79-875A-CBA08930BB5A}" type="presOf" srcId="{235067B9-0E4A-49E6-98F1-D7F7D72BD415}" destId="{348A17FB-E9D6-47C3-8FB8-1511DEB48AD6}" srcOrd="0" destOrd="0" presId="urn:microsoft.com/office/officeart/2005/8/layout/process1"/>
    <dgm:cxn modelId="{3A24DE1F-1134-4261-B8F7-EFA5E9789F85}" type="presOf" srcId="{1D159957-2365-4EDD-BD5F-4CFEAA84E91D}" destId="{E8E5FF79-9DE4-43B9-89A1-8A7E288FD782}" srcOrd="0" destOrd="0" presId="urn:microsoft.com/office/officeart/2005/8/layout/process1"/>
    <dgm:cxn modelId="{E7E7EE91-AFA5-4519-94D3-AC0526BAE6E4}" type="presParOf" srcId="{CE76BFAE-7978-4418-9BFB-57B0BB4BD10D}" destId="{518DBF9E-25FF-45BE-A4AE-D8E551218CE4}" srcOrd="0" destOrd="0" presId="urn:microsoft.com/office/officeart/2005/8/layout/process1"/>
    <dgm:cxn modelId="{0159C1F4-99CD-4940-A775-4CD5058BC42E}" type="presParOf" srcId="{CE76BFAE-7978-4418-9BFB-57B0BB4BD10D}" destId="{04791971-883D-4DDC-85A4-3A2A9D545878}" srcOrd="1" destOrd="0" presId="urn:microsoft.com/office/officeart/2005/8/layout/process1"/>
    <dgm:cxn modelId="{588397B1-8BE5-4C53-9E5A-5BAF25188A01}" type="presParOf" srcId="{04791971-883D-4DDC-85A4-3A2A9D545878}" destId="{09C43F84-44FD-48FD-BA70-301939F089EA}" srcOrd="0" destOrd="0" presId="urn:microsoft.com/office/officeart/2005/8/layout/process1"/>
    <dgm:cxn modelId="{2A2F71E8-10FD-4E6C-8A0C-88CBC5397F12}" type="presParOf" srcId="{CE76BFAE-7978-4418-9BFB-57B0BB4BD10D}" destId="{775B5634-906F-4456-AAAB-5FDDE773BBAC}" srcOrd="2" destOrd="0" presId="urn:microsoft.com/office/officeart/2005/8/layout/process1"/>
    <dgm:cxn modelId="{3E844B5F-E7F5-4B43-9D16-C3064C175D3E}" type="presParOf" srcId="{CE76BFAE-7978-4418-9BFB-57B0BB4BD10D}" destId="{348A17FB-E9D6-47C3-8FB8-1511DEB48AD6}" srcOrd="3" destOrd="0" presId="urn:microsoft.com/office/officeart/2005/8/layout/process1"/>
    <dgm:cxn modelId="{61455C02-2E12-4A72-B039-C0C9B45E2318}" type="presParOf" srcId="{348A17FB-E9D6-47C3-8FB8-1511DEB48AD6}" destId="{4C294925-AA21-4DCD-B98B-24041FB2407A}" srcOrd="0" destOrd="0" presId="urn:microsoft.com/office/officeart/2005/8/layout/process1"/>
    <dgm:cxn modelId="{C4C716E4-D9FE-4C8E-A296-D84696F2339E}" type="presParOf" srcId="{CE76BFAE-7978-4418-9BFB-57B0BB4BD10D}" destId="{E8E5FF79-9DE4-43B9-89A1-8A7E288FD78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5FD54-965B-4D24-BD56-1165A67E48E3}" type="doc">
      <dgm:prSet loTypeId="urn:microsoft.com/office/officeart/2008/layout/HorizontalMultiLevelHierarchy" loCatId="hierarchy" qsTypeId="urn:microsoft.com/office/officeart/2005/8/quickstyle/simple4" qsCatId="simple" csTypeId="urn:microsoft.com/office/officeart/2005/8/colors/accent1_2" csCatId="accent1" phldr="1"/>
      <dgm:spPr/>
      <dgm:t>
        <a:bodyPr/>
        <a:lstStyle/>
        <a:p>
          <a:endParaRPr lang="es-MX"/>
        </a:p>
      </dgm:t>
    </dgm:pt>
    <dgm:pt modelId="{34B3AEC2-C9E4-456F-9643-EBA5C5A4FEDC}">
      <dgm:prSet phldrT="[Texto]" custT="1"/>
      <dgm:spPr>
        <a:solidFill>
          <a:schemeClr val="accent1">
            <a:lumMod val="60000"/>
            <a:lumOff val="40000"/>
          </a:schemeClr>
        </a:solidFill>
      </dgm:spPr>
      <dgm:t>
        <a:bodyPr/>
        <a:lstStyle/>
        <a:p>
          <a:r>
            <a:rPr lang="es-MX"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Ruta</a:t>
          </a:r>
        </a:p>
      </dgm:t>
    </dgm:pt>
    <dgm:pt modelId="{6192F742-66EA-4408-8635-6983BF23134E}" type="parTrans" cxnId="{E6F60430-8AFF-478E-939D-91B2761CE869}">
      <dgm:prSet/>
      <dgm:spPr/>
      <dgm:t>
        <a:bodyPr/>
        <a:lstStyle/>
        <a:p>
          <a:endParaRPr lang="es-MX" sz="2400" b="1">
            <a:effectLst>
              <a:outerShdw blurRad="38100" dist="38100" dir="2700000" algn="tl">
                <a:srgbClr val="000000">
                  <a:alpha val="43137"/>
                </a:srgbClr>
              </a:outerShdw>
            </a:effectLst>
          </a:endParaRPr>
        </a:p>
      </dgm:t>
    </dgm:pt>
    <dgm:pt modelId="{84FD6CD2-5B79-4B3C-B068-3225C8D0AF6B}" type="sibTrans" cxnId="{E6F60430-8AFF-478E-939D-91B2761CE869}">
      <dgm:prSet/>
      <dgm:spPr/>
      <dgm:t>
        <a:bodyPr/>
        <a:lstStyle/>
        <a:p>
          <a:endParaRPr lang="es-MX" sz="2400" b="1">
            <a:effectLst>
              <a:outerShdw blurRad="38100" dist="38100" dir="2700000" algn="tl">
                <a:srgbClr val="000000">
                  <a:alpha val="43137"/>
                </a:srgbClr>
              </a:outerShdw>
            </a:effectLst>
          </a:endParaRPr>
        </a:p>
      </dgm:t>
    </dgm:pt>
    <dgm:pt modelId="{E6BDE4E1-7B3F-4813-920C-EBE9897BEA72}">
      <dgm:prSet phldrT="[Texto]" custT="1"/>
      <dgm:spPr>
        <a:solidFill>
          <a:schemeClr val="accent1">
            <a:lumMod val="60000"/>
            <a:lumOff val="40000"/>
          </a:schemeClr>
        </a:solidFill>
      </dgm:spPr>
      <dgm:t>
        <a:bodyPr/>
        <a:lstStyle/>
        <a:p>
          <a:r>
            <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Registro de información en formatos</a:t>
          </a:r>
        </a:p>
      </dgm:t>
    </dgm:pt>
    <dgm:pt modelId="{C1BFBE63-681C-4E65-B825-87B3C1EB901C}" type="parTrans" cxnId="{D270774A-C56C-452F-842F-1FC98D4E6B4A}">
      <dgm:prSet custT="1"/>
      <dgm:spPr>
        <a:solidFill>
          <a:schemeClr val="accent4">
            <a:lumMod val="60000"/>
            <a:lumOff val="40000"/>
          </a:schemeClr>
        </a:solidFill>
      </dgm:spPr>
      <dgm:t>
        <a:bodyPr/>
        <a:lstStyle/>
        <a:p>
          <a:endParaRPr lang="es-MX" sz="700" b="1">
            <a:effectLst>
              <a:outerShdw blurRad="38100" dist="38100" dir="2700000" algn="tl">
                <a:srgbClr val="000000">
                  <a:alpha val="43137"/>
                </a:srgbClr>
              </a:outerShdw>
            </a:effectLst>
          </a:endParaRPr>
        </a:p>
      </dgm:t>
    </dgm:pt>
    <dgm:pt modelId="{025BFC8E-B07F-4912-88B0-F6652B92AD16}" type="sibTrans" cxnId="{D270774A-C56C-452F-842F-1FC98D4E6B4A}">
      <dgm:prSet/>
      <dgm:spPr/>
      <dgm:t>
        <a:bodyPr/>
        <a:lstStyle/>
        <a:p>
          <a:endParaRPr lang="es-MX" sz="2400" b="1">
            <a:effectLst>
              <a:outerShdw blurRad="38100" dist="38100" dir="2700000" algn="tl">
                <a:srgbClr val="000000">
                  <a:alpha val="43137"/>
                </a:srgbClr>
              </a:outerShdw>
            </a:effectLst>
          </a:endParaRPr>
        </a:p>
      </dgm:t>
    </dgm:pt>
    <dgm:pt modelId="{130B6075-6F17-45E8-9DBE-1B56C9E28081}">
      <dgm:prSet phldrT="[Texto]" custT="1"/>
      <dgm:spPr>
        <a:solidFill>
          <a:schemeClr val="accent1">
            <a:lumMod val="60000"/>
            <a:lumOff val="40000"/>
          </a:schemeClr>
        </a:solidFill>
      </dgm:spPr>
      <dgm:t>
        <a:bodyPr/>
        <a:lstStyle/>
        <a:p>
          <a:r>
            <a:rPr lang="es-MX"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Carga de información en SIPOT</a:t>
          </a:r>
        </a:p>
      </dgm:t>
    </dgm:pt>
    <dgm:pt modelId="{23A3BCF4-EAFB-44BA-8AAB-BF6A194686F3}" type="parTrans" cxnId="{96D0C2B4-EF2F-4FCA-A59B-89DC56CD618E}">
      <dgm:prSet custT="1"/>
      <dgm:spPr/>
      <dgm:t>
        <a:bodyPr/>
        <a:lstStyle/>
        <a:p>
          <a:endParaRPr lang="es-MX" sz="700" b="1">
            <a:effectLst>
              <a:outerShdw blurRad="38100" dist="38100" dir="2700000" algn="tl">
                <a:srgbClr val="000000">
                  <a:alpha val="43137"/>
                </a:srgbClr>
              </a:outerShdw>
            </a:effectLst>
          </a:endParaRPr>
        </a:p>
      </dgm:t>
    </dgm:pt>
    <dgm:pt modelId="{2A802A7F-942B-41D4-8561-A89A8D9A9855}" type="sibTrans" cxnId="{96D0C2B4-EF2F-4FCA-A59B-89DC56CD618E}">
      <dgm:prSet/>
      <dgm:spPr/>
      <dgm:t>
        <a:bodyPr/>
        <a:lstStyle/>
        <a:p>
          <a:endParaRPr lang="es-MX" sz="2400" b="1">
            <a:effectLst>
              <a:outerShdw blurRad="38100" dist="38100" dir="2700000" algn="tl">
                <a:srgbClr val="000000">
                  <a:alpha val="43137"/>
                </a:srgbClr>
              </a:outerShdw>
            </a:effectLst>
          </a:endParaRPr>
        </a:p>
      </dgm:t>
    </dgm:pt>
    <dgm:pt modelId="{6C3266F2-8E0F-46C5-A2F5-06F22349572C}">
      <dgm:prSet custT="1"/>
      <dgm:spPr>
        <a:solidFill>
          <a:schemeClr val="accent1">
            <a:lumMod val="60000"/>
            <a:lumOff val="40000"/>
          </a:schemeClr>
        </a:solidFill>
      </dgm:spPr>
      <dgm:t>
        <a:bodyPr/>
        <a:lstStyle/>
        <a:p>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Revisión de criterios de LTG, campos respectivos y Diccionario SIPOT</a:t>
          </a:r>
        </a:p>
      </dgm:t>
    </dgm:pt>
    <dgm:pt modelId="{C0FE7E3F-F43A-47C9-8B86-6362D29D33B7}" type="parTrans" cxnId="{0741EE33-CEF8-4EAC-A4AA-36131F6086A7}">
      <dgm:prSet custT="1"/>
      <dgm:spPr>
        <a:solidFill>
          <a:schemeClr val="accent4">
            <a:lumMod val="60000"/>
            <a:lumOff val="40000"/>
          </a:schemeClr>
        </a:solidFill>
      </dgm:spPr>
      <dgm:t>
        <a:bodyPr/>
        <a:lstStyle/>
        <a:p>
          <a:endParaRPr lang="es-MX" sz="700" b="1">
            <a:effectLst>
              <a:outerShdw blurRad="38100" dist="38100" dir="2700000" algn="tl">
                <a:srgbClr val="000000">
                  <a:alpha val="43137"/>
                </a:srgbClr>
              </a:outerShdw>
            </a:effectLst>
          </a:endParaRPr>
        </a:p>
      </dgm:t>
    </dgm:pt>
    <dgm:pt modelId="{47304FD2-5720-469D-B00C-E11B88A4216D}" type="sibTrans" cxnId="{0741EE33-CEF8-4EAC-A4AA-36131F6086A7}">
      <dgm:prSet/>
      <dgm:spPr/>
      <dgm:t>
        <a:bodyPr/>
        <a:lstStyle/>
        <a:p>
          <a:endParaRPr lang="es-MX" sz="2400" b="1">
            <a:effectLst>
              <a:outerShdw blurRad="38100" dist="38100" dir="2700000" algn="tl">
                <a:srgbClr val="000000">
                  <a:alpha val="43137"/>
                </a:srgbClr>
              </a:outerShdw>
            </a:effectLst>
          </a:endParaRPr>
        </a:p>
      </dgm:t>
    </dgm:pt>
    <dgm:pt modelId="{9313BFA3-1FED-49E2-AE71-7D6261345D3F}">
      <dgm:prSet custT="1"/>
      <dgm:spPr>
        <a:solidFill>
          <a:schemeClr val="accent1">
            <a:lumMod val="60000"/>
            <a:lumOff val="40000"/>
          </a:schemeClr>
        </a:solidFill>
      </dgm:spPr>
      <dgm:t>
        <a:bodyPr/>
        <a:lstStyle/>
        <a:p>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Revisión del reporte de errores </a:t>
          </a:r>
        </a:p>
        <a:p>
          <a:r>
            <a:rPr lang="es-MX" sz="1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(Tabla de equivalencias)</a:t>
          </a:r>
        </a:p>
      </dgm:t>
    </dgm:pt>
    <dgm:pt modelId="{B955BF3B-A873-4BA8-BDA9-9632C1F1DB2A}" type="parTrans" cxnId="{4B86C390-D0FA-4310-AACC-BC10F0A6871C}">
      <dgm:prSet custT="1"/>
      <dgm:spPr>
        <a:solidFill>
          <a:srgbClr val="FF33CC"/>
        </a:solidFill>
      </dgm:spPr>
      <dgm:t>
        <a:bodyPr/>
        <a:lstStyle/>
        <a:p>
          <a:endParaRPr lang="es-MX" sz="700" b="1">
            <a:effectLst>
              <a:outerShdw blurRad="38100" dist="38100" dir="2700000" algn="tl">
                <a:srgbClr val="000000">
                  <a:alpha val="43137"/>
                </a:srgbClr>
              </a:outerShdw>
            </a:effectLst>
          </a:endParaRPr>
        </a:p>
      </dgm:t>
    </dgm:pt>
    <dgm:pt modelId="{84E3C91E-FA02-45FB-A571-87088D29409F}" type="sibTrans" cxnId="{4B86C390-D0FA-4310-AACC-BC10F0A6871C}">
      <dgm:prSet/>
      <dgm:spPr/>
      <dgm:t>
        <a:bodyPr/>
        <a:lstStyle/>
        <a:p>
          <a:endParaRPr lang="es-MX" sz="2400" b="1">
            <a:effectLst>
              <a:outerShdw blurRad="38100" dist="38100" dir="2700000" algn="tl">
                <a:srgbClr val="000000">
                  <a:alpha val="43137"/>
                </a:srgbClr>
              </a:outerShdw>
            </a:effectLst>
          </a:endParaRPr>
        </a:p>
      </dgm:t>
    </dgm:pt>
    <dgm:pt modelId="{F54B0741-F7E6-48A1-9B41-C5387C2A6444}" type="pres">
      <dgm:prSet presAssocID="{3C75FD54-965B-4D24-BD56-1165A67E48E3}" presName="Name0" presStyleCnt="0">
        <dgm:presLayoutVars>
          <dgm:chPref val="1"/>
          <dgm:dir/>
          <dgm:animOne val="branch"/>
          <dgm:animLvl val="lvl"/>
          <dgm:resizeHandles val="exact"/>
        </dgm:presLayoutVars>
      </dgm:prSet>
      <dgm:spPr/>
      <dgm:t>
        <a:bodyPr/>
        <a:lstStyle/>
        <a:p>
          <a:endParaRPr lang="es-MX"/>
        </a:p>
      </dgm:t>
    </dgm:pt>
    <dgm:pt modelId="{51C0DB7F-E353-4041-A0E0-2B5ECAF3F3BE}" type="pres">
      <dgm:prSet presAssocID="{34B3AEC2-C9E4-456F-9643-EBA5C5A4FEDC}" presName="root1" presStyleCnt="0"/>
      <dgm:spPr/>
    </dgm:pt>
    <dgm:pt modelId="{F3BB7FAF-9423-4A36-8ACB-C87FF9360457}" type="pres">
      <dgm:prSet presAssocID="{34B3AEC2-C9E4-456F-9643-EBA5C5A4FEDC}" presName="LevelOneTextNode" presStyleLbl="node0" presStyleIdx="0" presStyleCnt="1" custScaleY="86618">
        <dgm:presLayoutVars>
          <dgm:chPref val="3"/>
        </dgm:presLayoutVars>
      </dgm:prSet>
      <dgm:spPr/>
      <dgm:t>
        <a:bodyPr/>
        <a:lstStyle/>
        <a:p>
          <a:endParaRPr lang="es-MX"/>
        </a:p>
      </dgm:t>
    </dgm:pt>
    <dgm:pt modelId="{AC2E4849-D66B-45B5-8E5B-8A8FC466BDD4}" type="pres">
      <dgm:prSet presAssocID="{34B3AEC2-C9E4-456F-9643-EBA5C5A4FEDC}" presName="level2hierChild" presStyleCnt="0"/>
      <dgm:spPr/>
    </dgm:pt>
    <dgm:pt modelId="{857855E6-B5C3-4807-9C07-956C37CECC4D}" type="pres">
      <dgm:prSet presAssocID="{C1BFBE63-681C-4E65-B825-87B3C1EB901C}" presName="conn2-1" presStyleLbl="parChTrans1D2" presStyleIdx="0" presStyleCnt="2"/>
      <dgm:spPr/>
      <dgm:t>
        <a:bodyPr/>
        <a:lstStyle/>
        <a:p>
          <a:endParaRPr lang="es-MX"/>
        </a:p>
      </dgm:t>
    </dgm:pt>
    <dgm:pt modelId="{66A9E342-CD9D-4AE6-B202-0FE03C694387}" type="pres">
      <dgm:prSet presAssocID="{C1BFBE63-681C-4E65-B825-87B3C1EB901C}" presName="connTx" presStyleLbl="parChTrans1D2" presStyleIdx="0" presStyleCnt="2"/>
      <dgm:spPr/>
      <dgm:t>
        <a:bodyPr/>
        <a:lstStyle/>
        <a:p>
          <a:endParaRPr lang="es-MX"/>
        </a:p>
      </dgm:t>
    </dgm:pt>
    <dgm:pt modelId="{5D970098-2802-4A4E-8CC0-312A1AC56306}" type="pres">
      <dgm:prSet presAssocID="{E6BDE4E1-7B3F-4813-920C-EBE9897BEA72}" presName="root2" presStyleCnt="0"/>
      <dgm:spPr/>
    </dgm:pt>
    <dgm:pt modelId="{5C1F3511-CDD2-4584-816D-69353E36BB8C}" type="pres">
      <dgm:prSet presAssocID="{E6BDE4E1-7B3F-4813-920C-EBE9897BEA72}" presName="LevelTwoTextNode" presStyleLbl="node2" presStyleIdx="0" presStyleCnt="2" custScaleX="183288" custScaleY="235065">
        <dgm:presLayoutVars>
          <dgm:chPref val="3"/>
        </dgm:presLayoutVars>
      </dgm:prSet>
      <dgm:spPr/>
      <dgm:t>
        <a:bodyPr/>
        <a:lstStyle/>
        <a:p>
          <a:endParaRPr lang="es-MX"/>
        </a:p>
      </dgm:t>
    </dgm:pt>
    <dgm:pt modelId="{796E69F0-EF45-4C1D-8533-680CCA5001A6}" type="pres">
      <dgm:prSet presAssocID="{E6BDE4E1-7B3F-4813-920C-EBE9897BEA72}" presName="level3hierChild" presStyleCnt="0"/>
      <dgm:spPr/>
    </dgm:pt>
    <dgm:pt modelId="{7BA5A5C0-9DC1-4FDC-8C65-148652E03ED9}" type="pres">
      <dgm:prSet presAssocID="{C0FE7E3F-F43A-47C9-8B86-6362D29D33B7}" presName="conn2-1" presStyleLbl="parChTrans1D3" presStyleIdx="0" presStyleCnt="2"/>
      <dgm:spPr/>
      <dgm:t>
        <a:bodyPr/>
        <a:lstStyle/>
        <a:p>
          <a:endParaRPr lang="es-MX"/>
        </a:p>
      </dgm:t>
    </dgm:pt>
    <dgm:pt modelId="{2B2C9B6C-7E79-4CAE-9B4A-FE4BF3F1BA15}" type="pres">
      <dgm:prSet presAssocID="{C0FE7E3F-F43A-47C9-8B86-6362D29D33B7}" presName="connTx" presStyleLbl="parChTrans1D3" presStyleIdx="0" presStyleCnt="2"/>
      <dgm:spPr/>
      <dgm:t>
        <a:bodyPr/>
        <a:lstStyle/>
        <a:p>
          <a:endParaRPr lang="es-MX"/>
        </a:p>
      </dgm:t>
    </dgm:pt>
    <dgm:pt modelId="{5EA88096-12C8-4534-95D4-A9038420A833}" type="pres">
      <dgm:prSet presAssocID="{6C3266F2-8E0F-46C5-A2F5-06F22349572C}" presName="root2" presStyleCnt="0"/>
      <dgm:spPr/>
    </dgm:pt>
    <dgm:pt modelId="{67181691-3287-4458-BD0A-871CE9B42188}" type="pres">
      <dgm:prSet presAssocID="{6C3266F2-8E0F-46C5-A2F5-06F22349572C}" presName="LevelTwoTextNode" presStyleLbl="node3" presStyleIdx="0" presStyleCnt="2" custScaleX="183288" custScaleY="235065">
        <dgm:presLayoutVars>
          <dgm:chPref val="3"/>
        </dgm:presLayoutVars>
      </dgm:prSet>
      <dgm:spPr/>
      <dgm:t>
        <a:bodyPr/>
        <a:lstStyle/>
        <a:p>
          <a:endParaRPr lang="es-MX"/>
        </a:p>
      </dgm:t>
    </dgm:pt>
    <dgm:pt modelId="{7D25C02E-EAEA-4D04-93F0-07D8B03477CF}" type="pres">
      <dgm:prSet presAssocID="{6C3266F2-8E0F-46C5-A2F5-06F22349572C}" presName="level3hierChild" presStyleCnt="0"/>
      <dgm:spPr/>
    </dgm:pt>
    <dgm:pt modelId="{692627B7-6A56-402C-8FA1-893FBF220318}" type="pres">
      <dgm:prSet presAssocID="{23A3BCF4-EAFB-44BA-8AAB-BF6A194686F3}" presName="conn2-1" presStyleLbl="parChTrans1D2" presStyleIdx="1" presStyleCnt="2"/>
      <dgm:spPr/>
      <dgm:t>
        <a:bodyPr/>
        <a:lstStyle/>
        <a:p>
          <a:endParaRPr lang="es-MX"/>
        </a:p>
      </dgm:t>
    </dgm:pt>
    <dgm:pt modelId="{24FAE336-EAE8-42B4-9B15-424C4411A692}" type="pres">
      <dgm:prSet presAssocID="{23A3BCF4-EAFB-44BA-8AAB-BF6A194686F3}" presName="connTx" presStyleLbl="parChTrans1D2" presStyleIdx="1" presStyleCnt="2"/>
      <dgm:spPr/>
      <dgm:t>
        <a:bodyPr/>
        <a:lstStyle/>
        <a:p>
          <a:endParaRPr lang="es-MX"/>
        </a:p>
      </dgm:t>
    </dgm:pt>
    <dgm:pt modelId="{2DF2C9C9-2715-46D6-8C07-C88953DD7277}" type="pres">
      <dgm:prSet presAssocID="{130B6075-6F17-45E8-9DBE-1B56C9E28081}" presName="root2" presStyleCnt="0"/>
      <dgm:spPr/>
    </dgm:pt>
    <dgm:pt modelId="{D54AF4A1-9685-4A85-A290-72C347B5F406}" type="pres">
      <dgm:prSet presAssocID="{130B6075-6F17-45E8-9DBE-1B56C9E28081}" presName="LevelTwoTextNode" presStyleLbl="node2" presStyleIdx="1" presStyleCnt="2" custScaleX="183288" custScaleY="235065">
        <dgm:presLayoutVars>
          <dgm:chPref val="3"/>
        </dgm:presLayoutVars>
      </dgm:prSet>
      <dgm:spPr/>
      <dgm:t>
        <a:bodyPr/>
        <a:lstStyle/>
        <a:p>
          <a:endParaRPr lang="es-MX"/>
        </a:p>
      </dgm:t>
    </dgm:pt>
    <dgm:pt modelId="{5C106890-4251-46A2-94CE-35FDF14C0D8F}" type="pres">
      <dgm:prSet presAssocID="{130B6075-6F17-45E8-9DBE-1B56C9E28081}" presName="level3hierChild" presStyleCnt="0"/>
      <dgm:spPr/>
    </dgm:pt>
    <dgm:pt modelId="{542D4A50-9B87-424F-ABCE-8820AC9D863F}" type="pres">
      <dgm:prSet presAssocID="{B955BF3B-A873-4BA8-BDA9-9632C1F1DB2A}" presName="conn2-1" presStyleLbl="parChTrans1D3" presStyleIdx="1" presStyleCnt="2"/>
      <dgm:spPr/>
      <dgm:t>
        <a:bodyPr/>
        <a:lstStyle/>
        <a:p>
          <a:endParaRPr lang="es-MX"/>
        </a:p>
      </dgm:t>
    </dgm:pt>
    <dgm:pt modelId="{7EC55E14-2607-4EB5-B885-32EDDF4BC6FC}" type="pres">
      <dgm:prSet presAssocID="{B955BF3B-A873-4BA8-BDA9-9632C1F1DB2A}" presName="connTx" presStyleLbl="parChTrans1D3" presStyleIdx="1" presStyleCnt="2"/>
      <dgm:spPr/>
      <dgm:t>
        <a:bodyPr/>
        <a:lstStyle/>
        <a:p>
          <a:endParaRPr lang="es-MX"/>
        </a:p>
      </dgm:t>
    </dgm:pt>
    <dgm:pt modelId="{7CC1983A-2ADD-4E15-A5C6-DF02139D7FE0}" type="pres">
      <dgm:prSet presAssocID="{9313BFA3-1FED-49E2-AE71-7D6261345D3F}" presName="root2" presStyleCnt="0"/>
      <dgm:spPr/>
    </dgm:pt>
    <dgm:pt modelId="{6B3340C2-8987-4AA0-8BC9-1ECD2E1A0CDE}" type="pres">
      <dgm:prSet presAssocID="{9313BFA3-1FED-49E2-AE71-7D6261345D3F}" presName="LevelTwoTextNode" presStyleLbl="node3" presStyleIdx="1" presStyleCnt="2" custScaleX="183288" custScaleY="235065">
        <dgm:presLayoutVars>
          <dgm:chPref val="3"/>
        </dgm:presLayoutVars>
      </dgm:prSet>
      <dgm:spPr/>
      <dgm:t>
        <a:bodyPr/>
        <a:lstStyle/>
        <a:p>
          <a:endParaRPr lang="es-MX"/>
        </a:p>
      </dgm:t>
    </dgm:pt>
    <dgm:pt modelId="{C1FA21DC-FB6A-4E42-AA2F-1011441DE71C}" type="pres">
      <dgm:prSet presAssocID="{9313BFA3-1FED-49E2-AE71-7D6261345D3F}" presName="level3hierChild" presStyleCnt="0"/>
      <dgm:spPr/>
    </dgm:pt>
  </dgm:ptLst>
  <dgm:cxnLst>
    <dgm:cxn modelId="{A97813F4-8868-45B9-9892-DC9B3F37FDA1}" type="presOf" srcId="{B955BF3B-A873-4BA8-BDA9-9632C1F1DB2A}" destId="{7EC55E14-2607-4EB5-B885-32EDDF4BC6FC}" srcOrd="1" destOrd="0" presId="urn:microsoft.com/office/officeart/2008/layout/HorizontalMultiLevelHierarchy"/>
    <dgm:cxn modelId="{D270774A-C56C-452F-842F-1FC98D4E6B4A}" srcId="{34B3AEC2-C9E4-456F-9643-EBA5C5A4FEDC}" destId="{E6BDE4E1-7B3F-4813-920C-EBE9897BEA72}" srcOrd="0" destOrd="0" parTransId="{C1BFBE63-681C-4E65-B825-87B3C1EB901C}" sibTransId="{025BFC8E-B07F-4912-88B0-F6652B92AD16}"/>
    <dgm:cxn modelId="{0EA56A10-94B5-44FA-BB1C-FB2F546578E3}" type="presOf" srcId="{C1BFBE63-681C-4E65-B825-87B3C1EB901C}" destId="{66A9E342-CD9D-4AE6-B202-0FE03C694387}" srcOrd="1" destOrd="0" presId="urn:microsoft.com/office/officeart/2008/layout/HorizontalMultiLevelHierarchy"/>
    <dgm:cxn modelId="{2E89418A-8304-4D96-8A57-051F564E5524}" type="presOf" srcId="{6C3266F2-8E0F-46C5-A2F5-06F22349572C}" destId="{67181691-3287-4458-BD0A-871CE9B42188}" srcOrd="0" destOrd="0" presId="urn:microsoft.com/office/officeart/2008/layout/HorizontalMultiLevelHierarchy"/>
    <dgm:cxn modelId="{56501AE7-2A00-416A-805A-08EC1AB43396}" type="presOf" srcId="{E6BDE4E1-7B3F-4813-920C-EBE9897BEA72}" destId="{5C1F3511-CDD2-4584-816D-69353E36BB8C}" srcOrd="0" destOrd="0" presId="urn:microsoft.com/office/officeart/2008/layout/HorizontalMultiLevelHierarchy"/>
    <dgm:cxn modelId="{5EEDFE55-A4E9-431F-90F4-845B67F2AD1B}" type="presOf" srcId="{C0FE7E3F-F43A-47C9-8B86-6362D29D33B7}" destId="{7BA5A5C0-9DC1-4FDC-8C65-148652E03ED9}" srcOrd="0" destOrd="0" presId="urn:microsoft.com/office/officeart/2008/layout/HorizontalMultiLevelHierarchy"/>
    <dgm:cxn modelId="{7CD54F5C-564B-4C56-A0E0-F589D56B49E9}" type="presOf" srcId="{B955BF3B-A873-4BA8-BDA9-9632C1F1DB2A}" destId="{542D4A50-9B87-424F-ABCE-8820AC9D863F}" srcOrd="0" destOrd="0" presId="urn:microsoft.com/office/officeart/2008/layout/HorizontalMultiLevelHierarchy"/>
    <dgm:cxn modelId="{8D76F51D-37C2-4B29-AB69-618336CD2147}" type="presOf" srcId="{23A3BCF4-EAFB-44BA-8AAB-BF6A194686F3}" destId="{24FAE336-EAE8-42B4-9B15-424C4411A692}" srcOrd="1" destOrd="0" presId="urn:microsoft.com/office/officeart/2008/layout/HorizontalMultiLevelHierarchy"/>
    <dgm:cxn modelId="{73C6E0B2-E655-46AD-92D4-34C8B7CDF18F}" type="presOf" srcId="{C1BFBE63-681C-4E65-B825-87B3C1EB901C}" destId="{857855E6-B5C3-4807-9C07-956C37CECC4D}" srcOrd="0" destOrd="0" presId="urn:microsoft.com/office/officeart/2008/layout/HorizontalMultiLevelHierarchy"/>
    <dgm:cxn modelId="{1154F943-5899-4805-A6D0-75C101715059}" type="presOf" srcId="{3C75FD54-965B-4D24-BD56-1165A67E48E3}" destId="{F54B0741-F7E6-48A1-9B41-C5387C2A6444}" srcOrd="0" destOrd="0" presId="urn:microsoft.com/office/officeart/2008/layout/HorizontalMultiLevelHierarchy"/>
    <dgm:cxn modelId="{7AC837A8-F58B-407D-AA82-14171D4AA026}" type="presOf" srcId="{23A3BCF4-EAFB-44BA-8AAB-BF6A194686F3}" destId="{692627B7-6A56-402C-8FA1-893FBF220318}" srcOrd="0" destOrd="0" presId="urn:microsoft.com/office/officeart/2008/layout/HorizontalMultiLevelHierarchy"/>
    <dgm:cxn modelId="{0741EE33-CEF8-4EAC-A4AA-36131F6086A7}" srcId="{E6BDE4E1-7B3F-4813-920C-EBE9897BEA72}" destId="{6C3266F2-8E0F-46C5-A2F5-06F22349572C}" srcOrd="0" destOrd="0" parTransId="{C0FE7E3F-F43A-47C9-8B86-6362D29D33B7}" sibTransId="{47304FD2-5720-469D-B00C-E11B88A4216D}"/>
    <dgm:cxn modelId="{4B86C390-D0FA-4310-AACC-BC10F0A6871C}" srcId="{130B6075-6F17-45E8-9DBE-1B56C9E28081}" destId="{9313BFA3-1FED-49E2-AE71-7D6261345D3F}" srcOrd="0" destOrd="0" parTransId="{B955BF3B-A873-4BA8-BDA9-9632C1F1DB2A}" sibTransId="{84E3C91E-FA02-45FB-A571-87088D29409F}"/>
    <dgm:cxn modelId="{B2C02FD3-5669-4228-9E1B-AA03FC9D5F64}" type="presOf" srcId="{130B6075-6F17-45E8-9DBE-1B56C9E28081}" destId="{D54AF4A1-9685-4A85-A290-72C347B5F406}" srcOrd="0" destOrd="0" presId="urn:microsoft.com/office/officeart/2008/layout/HorizontalMultiLevelHierarchy"/>
    <dgm:cxn modelId="{96D0C2B4-EF2F-4FCA-A59B-89DC56CD618E}" srcId="{34B3AEC2-C9E4-456F-9643-EBA5C5A4FEDC}" destId="{130B6075-6F17-45E8-9DBE-1B56C9E28081}" srcOrd="1" destOrd="0" parTransId="{23A3BCF4-EAFB-44BA-8AAB-BF6A194686F3}" sibTransId="{2A802A7F-942B-41D4-8561-A89A8D9A9855}"/>
    <dgm:cxn modelId="{3A1BCEB1-EE2A-42FC-B229-82492D324790}" type="presOf" srcId="{C0FE7E3F-F43A-47C9-8B86-6362D29D33B7}" destId="{2B2C9B6C-7E79-4CAE-9B4A-FE4BF3F1BA15}" srcOrd="1" destOrd="0" presId="urn:microsoft.com/office/officeart/2008/layout/HorizontalMultiLevelHierarchy"/>
    <dgm:cxn modelId="{4E21ACCB-8FE7-4916-BD45-E7249BA029D5}" type="presOf" srcId="{34B3AEC2-C9E4-456F-9643-EBA5C5A4FEDC}" destId="{F3BB7FAF-9423-4A36-8ACB-C87FF9360457}" srcOrd="0" destOrd="0" presId="urn:microsoft.com/office/officeart/2008/layout/HorizontalMultiLevelHierarchy"/>
    <dgm:cxn modelId="{E6F60430-8AFF-478E-939D-91B2761CE869}" srcId="{3C75FD54-965B-4D24-BD56-1165A67E48E3}" destId="{34B3AEC2-C9E4-456F-9643-EBA5C5A4FEDC}" srcOrd="0" destOrd="0" parTransId="{6192F742-66EA-4408-8635-6983BF23134E}" sibTransId="{84FD6CD2-5B79-4B3C-B068-3225C8D0AF6B}"/>
    <dgm:cxn modelId="{75FA63C4-C6D5-4190-B16D-94662A4DA04C}" type="presOf" srcId="{9313BFA3-1FED-49E2-AE71-7D6261345D3F}" destId="{6B3340C2-8987-4AA0-8BC9-1ECD2E1A0CDE}" srcOrd="0" destOrd="0" presId="urn:microsoft.com/office/officeart/2008/layout/HorizontalMultiLevelHierarchy"/>
    <dgm:cxn modelId="{08231E4B-426B-4033-A60F-4BE9A36A4AE2}" type="presParOf" srcId="{F54B0741-F7E6-48A1-9B41-C5387C2A6444}" destId="{51C0DB7F-E353-4041-A0E0-2B5ECAF3F3BE}" srcOrd="0" destOrd="0" presId="urn:microsoft.com/office/officeart/2008/layout/HorizontalMultiLevelHierarchy"/>
    <dgm:cxn modelId="{36E7F90C-0E18-4013-8BCF-EB3F16674A14}" type="presParOf" srcId="{51C0DB7F-E353-4041-A0E0-2B5ECAF3F3BE}" destId="{F3BB7FAF-9423-4A36-8ACB-C87FF9360457}" srcOrd="0" destOrd="0" presId="urn:microsoft.com/office/officeart/2008/layout/HorizontalMultiLevelHierarchy"/>
    <dgm:cxn modelId="{23257DAF-5DE8-4A87-9FD3-930BA4ACE5E9}" type="presParOf" srcId="{51C0DB7F-E353-4041-A0E0-2B5ECAF3F3BE}" destId="{AC2E4849-D66B-45B5-8E5B-8A8FC466BDD4}" srcOrd="1" destOrd="0" presId="urn:microsoft.com/office/officeart/2008/layout/HorizontalMultiLevelHierarchy"/>
    <dgm:cxn modelId="{7C9D0315-C705-44E3-948E-8F0AC21F4FED}" type="presParOf" srcId="{AC2E4849-D66B-45B5-8E5B-8A8FC466BDD4}" destId="{857855E6-B5C3-4807-9C07-956C37CECC4D}" srcOrd="0" destOrd="0" presId="urn:microsoft.com/office/officeart/2008/layout/HorizontalMultiLevelHierarchy"/>
    <dgm:cxn modelId="{003D6D39-2AAC-4A29-ACF4-BDB7E6C7F77B}" type="presParOf" srcId="{857855E6-B5C3-4807-9C07-956C37CECC4D}" destId="{66A9E342-CD9D-4AE6-B202-0FE03C694387}" srcOrd="0" destOrd="0" presId="urn:microsoft.com/office/officeart/2008/layout/HorizontalMultiLevelHierarchy"/>
    <dgm:cxn modelId="{0F796262-F1F1-4D4A-9473-AE0123F261B9}" type="presParOf" srcId="{AC2E4849-D66B-45B5-8E5B-8A8FC466BDD4}" destId="{5D970098-2802-4A4E-8CC0-312A1AC56306}" srcOrd="1" destOrd="0" presId="urn:microsoft.com/office/officeart/2008/layout/HorizontalMultiLevelHierarchy"/>
    <dgm:cxn modelId="{14B48E1F-C56F-4067-B476-2927910DFB1C}" type="presParOf" srcId="{5D970098-2802-4A4E-8CC0-312A1AC56306}" destId="{5C1F3511-CDD2-4584-816D-69353E36BB8C}" srcOrd="0" destOrd="0" presId="urn:microsoft.com/office/officeart/2008/layout/HorizontalMultiLevelHierarchy"/>
    <dgm:cxn modelId="{88985957-6E9A-4196-A26B-A8AF90D9C5E8}" type="presParOf" srcId="{5D970098-2802-4A4E-8CC0-312A1AC56306}" destId="{796E69F0-EF45-4C1D-8533-680CCA5001A6}" srcOrd="1" destOrd="0" presId="urn:microsoft.com/office/officeart/2008/layout/HorizontalMultiLevelHierarchy"/>
    <dgm:cxn modelId="{DC78CE4E-3205-4A1D-AF75-AF95C1EA3D43}" type="presParOf" srcId="{796E69F0-EF45-4C1D-8533-680CCA5001A6}" destId="{7BA5A5C0-9DC1-4FDC-8C65-148652E03ED9}" srcOrd="0" destOrd="0" presId="urn:microsoft.com/office/officeart/2008/layout/HorizontalMultiLevelHierarchy"/>
    <dgm:cxn modelId="{9B8C56A5-7ACD-4F7D-93BC-CED5F21D518D}" type="presParOf" srcId="{7BA5A5C0-9DC1-4FDC-8C65-148652E03ED9}" destId="{2B2C9B6C-7E79-4CAE-9B4A-FE4BF3F1BA15}" srcOrd="0" destOrd="0" presId="urn:microsoft.com/office/officeart/2008/layout/HorizontalMultiLevelHierarchy"/>
    <dgm:cxn modelId="{F4B0124A-07E7-486F-A5CE-6BCEF27AC335}" type="presParOf" srcId="{796E69F0-EF45-4C1D-8533-680CCA5001A6}" destId="{5EA88096-12C8-4534-95D4-A9038420A833}" srcOrd="1" destOrd="0" presId="urn:microsoft.com/office/officeart/2008/layout/HorizontalMultiLevelHierarchy"/>
    <dgm:cxn modelId="{BBEEB54A-B7C3-4FC5-8B68-8F1C382FF22F}" type="presParOf" srcId="{5EA88096-12C8-4534-95D4-A9038420A833}" destId="{67181691-3287-4458-BD0A-871CE9B42188}" srcOrd="0" destOrd="0" presId="urn:microsoft.com/office/officeart/2008/layout/HorizontalMultiLevelHierarchy"/>
    <dgm:cxn modelId="{CEC4EF4E-9871-4AD7-9BC9-059FFD68EA47}" type="presParOf" srcId="{5EA88096-12C8-4534-95D4-A9038420A833}" destId="{7D25C02E-EAEA-4D04-93F0-07D8B03477CF}" srcOrd="1" destOrd="0" presId="urn:microsoft.com/office/officeart/2008/layout/HorizontalMultiLevelHierarchy"/>
    <dgm:cxn modelId="{F968866C-03FB-4F2E-B869-234424A2E71E}" type="presParOf" srcId="{AC2E4849-D66B-45B5-8E5B-8A8FC466BDD4}" destId="{692627B7-6A56-402C-8FA1-893FBF220318}" srcOrd="2" destOrd="0" presId="urn:microsoft.com/office/officeart/2008/layout/HorizontalMultiLevelHierarchy"/>
    <dgm:cxn modelId="{0A24C374-1FB8-4DB4-B17D-490445E9844B}" type="presParOf" srcId="{692627B7-6A56-402C-8FA1-893FBF220318}" destId="{24FAE336-EAE8-42B4-9B15-424C4411A692}" srcOrd="0" destOrd="0" presId="urn:microsoft.com/office/officeart/2008/layout/HorizontalMultiLevelHierarchy"/>
    <dgm:cxn modelId="{34E8CCAA-C357-484E-9E37-FD3C125CC7AB}" type="presParOf" srcId="{AC2E4849-D66B-45B5-8E5B-8A8FC466BDD4}" destId="{2DF2C9C9-2715-46D6-8C07-C88953DD7277}" srcOrd="3" destOrd="0" presId="urn:microsoft.com/office/officeart/2008/layout/HorizontalMultiLevelHierarchy"/>
    <dgm:cxn modelId="{98D3D9DC-CCC6-4D0A-90F3-06392DABB6BD}" type="presParOf" srcId="{2DF2C9C9-2715-46D6-8C07-C88953DD7277}" destId="{D54AF4A1-9685-4A85-A290-72C347B5F406}" srcOrd="0" destOrd="0" presId="urn:microsoft.com/office/officeart/2008/layout/HorizontalMultiLevelHierarchy"/>
    <dgm:cxn modelId="{5636BE4E-8787-4C9D-B108-973CB75A837C}" type="presParOf" srcId="{2DF2C9C9-2715-46D6-8C07-C88953DD7277}" destId="{5C106890-4251-46A2-94CE-35FDF14C0D8F}" srcOrd="1" destOrd="0" presId="urn:microsoft.com/office/officeart/2008/layout/HorizontalMultiLevelHierarchy"/>
    <dgm:cxn modelId="{49908221-93C7-4DB6-9BE7-9A03DABF26E7}" type="presParOf" srcId="{5C106890-4251-46A2-94CE-35FDF14C0D8F}" destId="{542D4A50-9B87-424F-ABCE-8820AC9D863F}" srcOrd="0" destOrd="0" presId="urn:microsoft.com/office/officeart/2008/layout/HorizontalMultiLevelHierarchy"/>
    <dgm:cxn modelId="{DF544807-6143-4891-AC81-E7F6FBB8F4CD}" type="presParOf" srcId="{542D4A50-9B87-424F-ABCE-8820AC9D863F}" destId="{7EC55E14-2607-4EB5-B885-32EDDF4BC6FC}" srcOrd="0" destOrd="0" presId="urn:microsoft.com/office/officeart/2008/layout/HorizontalMultiLevelHierarchy"/>
    <dgm:cxn modelId="{04BAC231-C524-4A11-A2F3-E9B9873B9548}" type="presParOf" srcId="{5C106890-4251-46A2-94CE-35FDF14C0D8F}" destId="{7CC1983A-2ADD-4E15-A5C6-DF02139D7FE0}" srcOrd="1" destOrd="0" presId="urn:microsoft.com/office/officeart/2008/layout/HorizontalMultiLevelHierarchy"/>
    <dgm:cxn modelId="{A9152C31-639A-4171-AE6A-1CBF9D2CD276}" type="presParOf" srcId="{7CC1983A-2ADD-4E15-A5C6-DF02139D7FE0}" destId="{6B3340C2-8987-4AA0-8BC9-1ECD2E1A0CDE}" srcOrd="0" destOrd="0" presId="urn:microsoft.com/office/officeart/2008/layout/HorizontalMultiLevelHierarchy"/>
    <dgm:cxn modelId="{04F0F67C-4C3C-44A7-9AF2-A74B0B650CED}" type="presParOf" srcId="{7CC1983A-2ADD-4E15-A5C6-DF02139D7FE0}" destId="{C1FA21DC-FB6A-4E42-AA2F-1011441DE71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D117DE-41FC-486D-BB13-F3C31BF698EF}" type="doc">
      <dgm:prSet loTypeId="urn:microsoft.com/office/officeart/2005/8/layout/process1" loCatId="process" qsTypeId="urn:microsoft.com/office/officeart/2005/8/quickstyle/simple1" qsCatId="simple" csTypeId="urn:microsoft.com/office/officeart/2005/8/colors/accent1_2" csCatId="accent1" phldr="1"/>
      <dgm:spPr/>
    </dgm:pt>
    <dgm:pt modelId="{3FEDB00B-F02E-48A6-B9A0-8416EC6E0D42}">
      <dgm:prSet phldrT="[Texto]"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Se abre un corchete y se indica el nombre de la hoja de cálculo del archivo en donde se encuentra el error</a:t>
          </a:r>
          <a:endParaRPr lang="es-MX" sz="1800" dirty="0">
            <a:solidFill>
              <a:schemeClr val="tx1"/>
            </a:solidFill>
            <a:latin typeface="Arial" panose="020B0604020202020204" pitchFamily="34" charset="0"/>
            <a:cs typeface="Arial" panose="020B0604020202020204" pitchFamily="34" charset="0"/>
          </a:endParaRPr>
        </a:p>
      </dgm:t>
    </dgm:pt>
    <dgm:pt modelId="{F723CC06-756E-4A3B-96E7-ACF4060BB5C6}" type="parTrans" cxnId="{A036E332-4C2E-4CF5-A63E-513DA1A84762}">
      <dgm:prSet/>
      <dgm:spPr/>
      <dgm:t>
        <a:bodyPr/>
        <a:lstStyle/>
        <a:p>
          <a:endParaRPr lang="es-MX"/>
        </a:p>
      </dgm:t>
    </dgm:pt>
    <dgm:pt modelId="{60FE50A0-DD48-4878-A755-DF3C285CCA30}" type="sibTrans" cxnId="{A036E332-4C2E-4CF5-A63E-513DA1A84762}">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p>
      </dgm:t>
    </dgm:pt>
    <dgm:pt modelId="{6C24A408-7ECD-49F7-8B32-08BB0DB51F83}">
      <dgm:prSe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Acto seguido se reporta el número de fila donde se encuentra el error</a:t>
          </a:r>
        </a:p>
      </dgm:t>
    </dgm:pt>
    <dgm:pt modelId="{1AFD3555-2104-4C62-8D6E-2BCD330ED889}" type="parTrans" cxnId="{9EDB3263-2195-4F82-8CFE-6BD2B902DDC7}">
      <dgm:prSet/>
      <dgm:spPr/>
      <dgm:t>
        <a:bodyPr/>
        <a:lstStyle/>
        <a:p>
          <a:endParaRPr lang="es-MX"/>
        </a:p>
      </dgm:t>
    </dgm:pt>
    <dgm:pt modelId="{7AFB2AE9-978E-4DB4-97F1-4F18FB89046F}" type="sibTrans" cxnId="{9EDB3263-2195-4F82-8CFE-6BD2B902DDC7}">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p>
      </dgm:t>
    </dgm:pt>
    <dgm:pt modelId="{CDAE3C1B-6163-4CED-9211-DF09ECF5D62B}">
      <dgm:prSe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Finalmente se reporta la columna del error. </a:t>
          </a:r>
        </a:p>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Es importante considerar que el sistema únicamente reporta un caracter para especificar la columna, por lo que, los errores a partir de la columna AA de los archivos de Excel no son reportados de una manera intuitiva</a:t>
          </a:r>
        </a:p>
      </dgm:t>
    </dgm:pt>
    <dgm:pt modelId="{BBC8C07B-B2C5-47E2-A03D-C3CBB5AF6F20}" type="parTrans" cxnId="{FEA7A125-0B5E-4C85-9904-6A629648F560}">
      <dgm:prSet/>
      <dgm:spPr/>
      <dgm:t>
        <a:bodyPr/>
        <a:lstStyle/>
        <a:p>
          <a:endParaRPr lang="es-MX"/>
        </a:p>
      </dgm:t>
    </dgm:pt>
    <dgm:pt modelId="{BA1CF2F1-F95F-417F-B0CC-8D9262072E95}" type="sibTrans" cxnId="{FEA7A125-0B5E-4C85-9904-6A629648F560}">
      <dgm:prSet/>
      <dgm:spPr/>
      <dgm:t>
        <a:bodyPr/>
        <a:lstStyle/>
        <a:p>
          <a:endParaRPr lang="es-MX"/>
        </a:p>
      </dgm:t>
    </dgm:pt>
    <dgm:pt modelId="{F3618BE2-9ADE-421F-9066-D5B313C3FD67}" type="pres">
      <dgm:prSet presAssocID="{55D117DE-41FC-486D-BB13-F3C31BF698EF}" presName="Name0" presStyleCnt="0">
        <dgm:presLayoutVars>
          <dgm:dir/>
          <dgm:resizeHandles val="exact"/>
        </dgm:presLayoutVars>
      </dgm:prSet>
      <dgm:spPr/>
    </dgm:pt>
    <dgm:pt modelId="{285E67A9-174B-475D-AFAD-A6E6B766BF3E}" type="pres">
      <dgm:prSet presAssocID="{3FEDB00B-F02E-48A6-B9A0-8416EC6E0D42}" presName="node" presStyleLbl="node1" presStyleIdx="0" presStyleCnt="3" custScaleY="98225">
        <dgm:presLayoutVars>
          <dgm:bulletEnabled val="1"/>
        </dgm:presLayoutVars>
      </dgm:prSet>
      <dgm:spPr/>
      <dgm:t>
        <a:bodyPr/>
        <a:lstStyle/>
        <a:p>
          <a:endParaRPr lang="es-MX"/>
        </a:p>
      </dgm:t>
    </dgm:pt>
    <dgm:pt modelId="{FE572CFC-1D98-4412-AC40-8031BBBFB49F}" type="pres">
      <dgm:prSet presAssocID="{60FE50A0-DD48-4878-A755-DF3C285CCA30}" presName="sibTrans" presStyleLbl="sibTrans2D1" presStyleIdx="0" presStyleCnt="2"/>
      <dgm:spPr/>
      <dgm:t>
        <a:bodyPr/>
        <a:lstStyle/>
        <a:p>
          <a:endParaRPr lang="es-MX"/>
        </a:p>
      </dgm:t>
    </dgm:pt>
    <dgm:pt modelId="{5ED6666A-6B06-41FD-93C9-A48634E97C10}" type="pres">
      <dgm:prSet presAssocID="{60FE50A0-DD48-4878-A755-DF3C285CCA30}" presName="connectorText" presStyleLbl="sibTrans2D1" presStyleIdx="0" presStyleCnt="2"/>
      <dgm:spPr/>
      <dgm:t>
        <a:bodyPr/>
        <a:lstStyle/>
        <a:p>
          <a:endParaRPr lang="es-MX"/>
        </a:p>
      </dgm:t>
    </dgm:pt>
    <dgm:pt modelId="{A81003FE-AE82-4FD4-917F-F3350095F144}" type="pres">
      <dgm:prSet presAssocID="{6C24A408-7ECD-49F7-8B32-08BB0DB51F83}" presName="node" presStyleLbl="node1" presStyleIdx="1" presStyleCnt="3" custScaleY="64020">
        <dgm:presLayoutVars>
          <dgm:bulletEnabled val="1"/>
        </dgm:presLayoutVars>
      </dgm:prSet>
      <dgm:spPr/>
      <dgm:t>
        <a:bodyPr/>
        <a:lstStyle/>
        <a:p>
          <a:endParaRPr lang="es-MX"/>
        </a:p>
      </dgm:t>
    </dgm:pt>
    <dgm:pt modelId="{CB04CD35-3B29-4BCF-8742-F395E2B8708F}" type="pres">
      <dgm:prSet presAssocID="{7AFB2AE9-978E-4DB4-97F1-4F18FB89046F}" presName="sibTrans" presStyleLbl="sibTrans2D1" presStyleIdx="1" presStyleCnt="2"/>
      <dgm:spPr/>
      <dgm:t>
        <a:bodyPr/>
        <a:lstStyle/>
        <a:p>
          <a:endParaRPr lang="es-MX"/>
        </a:p>
      </dgm:t>
    </dgm:pt>
    <dgm:pt modelId="{4F6DACCE-F27D-45B7-ABC2-4EC2B358FAD9}" type="pres">
      <dgm:prSet presAssocID="{7AFB2AE9-978E-4DB4-97F1-4F18FB89046F}" presName="connectorText" presStyleLbl="sibTrans2D1" presStyleIdx="1" presStyleCnt="2"/>
      <dgm:spPr/>
      <dgm:t>
        <a:bodyPr/>
        <a:lstStyle/>
        <a:p>
          <a:endParaRPr lang="es-MX"/>
        </a:p>
      </dgm:t>
    </dgm:pt>
    <dgm:pt modelId="{F631302C-C809-4F2B-8FA1-1B7968B70A81}" type="pres">
      <dgm:prSet presAssocID="{CDAE3C1B-6163-4CED-9211-DF09ECF5D62B}" presName="node" presStyleLbl="node1" presStyleIdx="2" presStyleCnt="3" custScaleX="167669" custScaleY="114630">
        <dgm:presLayoutVars>
          <dgm:bulletEnabled val="1"/>
        </dgm:presLayoutVars>
      </dgm:prSet>
      <dgm:spPr/>
      <dgm:t>
        <a:bodyPr/>
        <a:lstStyle/>
        <a:p>
          <a:endParaRPr lang="es-MX"/>
        </a:p>
      </dgm:t>
    </dgm:pt>
  </dgm:ptLst>
  <dgm:cxnLst>
    <dgm:cxn modelId="{24BB37D1-6B0F-4E0F-B6D3-CCC5A639E6D9}" type="presOf" srcId="{3FEDB00B-F02E-48A6-B9A0-8416EC6E0D42}" destId="{285E67A9-174B-475D-AFAD-A6E6B766BF3E}" srcOrd="0" destOrd="0" presId="urn:microsoft.com/office/officeart/2005/8/layout/process1"/>
    <dgm:cxn modelId="{531F5A4C-72FB-4FBF-854B-A6CD72461A22}" type="presOf" srcId="{6C24A408-7ECD-49F7-8B32-08BB0DB51F83}" destId="{A81003FE-AE82-4FD4-917F-F3350095F144}" srcOrd="0" destOrd="0" presId="urn:microsoft.com/office/officeart/2005/8/layout/process1"/>
    <dgm:cxn modelId="{4AA816E8-B62B-425C-BAA5-4E6FC524E0E9}" type="presOf" srcId="{7AFB2AE9-978E-4DB4-97F1-4F18FB89046F}" destId="{4F6DACCE-F27D-45B7-ABC2-4EC2B358FAD9}" srcOrd="1" destOrd="0" presId="urn:microsoft.com/office/officeart/2005/8/layout/process1"/>
    <dgm:cxn modelId="{07A4270D-A639-4523-9614-A16BFFD8CEBC}" type="presOf" srcId="{60FE50A0-DD48-4878-A755-DF3C285CCA30}" destId="{5ED6666A-6B06-41FD-93C9-A48634E97C10}" srcOrd="1" destOrd="0" presId="urn:microsoft.com/office/officeart/2005/8/layout/process1"/>
    <dgm:cxn modelId="{7B237978-E2C0-40AC-859D-DF82B542FFDA}" type="presOf" srcId="{60FE50A0-DD48-4878-A755-DF3C285CCA30}" destId="{FE572CFC-1D98-4412-AC40-8031BBBFB49F}" srcOrd="0" destOrd="0" presId="urn:microsoft.com/office/officeart/2005/8/layout/process1"/>
    <dgm:cxn modelId="{318137E3-B914-4F04-AE7D-ECA42ACC48B2}" type="presOf" srcId="{55D117DE-41FC-486D-BB13-F3C31BF698EF}" destId="{F3618BE2-9ADE-421F-9066-D5B313C3FD67}" srcOrd="0" destOrd="0" presId="urn:microsoft.com/office/officeart/2005/8/layout/process1"/>
    <dgm:cxn modelId="{FEA7A125-0B5E-4C85-9904-6A629648F560}" srcId="{55D117DE-41FC-486D-BB13-F3C31BF698EF}" destId="{CDAE3C1B-6163-4CED-9211-DF09ECF5D62B}" srcOrd="2" destOrd="0" parTransId="{BBC8C07B-B2C5-47E2-A03D-C3CBB5AF6F20}" sibTransId="{BA1CF2F1-F95F-417F-B0CC-8D9262072E95}"/>
    <dgm:cxn modelId="{433460F8-B43C-4781-894C-3918CA112584}" type="presOf" srcId="{CDAE3C1B-6163-4CED-9211-DF09ECF5D62B}" destId="{F631302C-C809-4F2B-8FA1-1B7968B70A81}" srcOrd="0" destOrd="0" presId="urn:microsoft.com/office/officeart/2005/8/layout/process1"/>
    <dgm:cxn modelId="{F01E8C35-4DA0-4322-8974-1EC79D8A832D}" type="presOf" srcId="{7AFB2AE9-978E-4DB4-97F1-4F18FB89046F}" destId="{CB04CD35-3B29-4BCF-8742-F395E2B8708F}" srcOrd="0" destOrd="0" presId="urn:microsoft.com/office/officeart/2005/8/layout/process1"/>
    <dgm:cxn modelId="{A036E332-4C2E-4CF5-A63E-513DA1A84762}" srcId="{55D117DE-41FC-486D-BB13-F3C31BF698EF}" destId="{3FEDB00B-F02E-48A6-B9A0-8416EC6E0D42}" srcOrd="0" destOrd="0" parTransId="{F723CC06-756E-4A3B-96E7-ACF4060BB5C6}" sibTransId="{60FE50A0-DD48-4878-A755-DF3C285CCA30}"/>
    <dgm:cxn modelId="{9EDB3263-2195-4F82-8CFE-6BD2B902DDC7}" srcId="{55D117DE-41FC-486D-BB13-F3C31BF698EF}" destId="{6C24A408-7ECD-49F7-8B32-08BB0DB51F83}" srcOrd="1" destOrd="0" parTransId="{1AFD3555-2104-4C62-8D6E-2BCD330ED889}" sibTransId="{7AFB2AE9-978E-4DB4-97F1-4F18FB89046F}"/>
    <dgm:cxn modelId="{1FDB72DE-5A73-49D7-AB70-994313D6B793}" type="presParOf" srcId="{F3618BE2-9ADE-421F-9066-D5B313C3FD67}" destId="{285E67A9-174B-475D-AFAD-A6E6B766BF3E}" srcOrd="0" destOrd="0" presId="urn:microsoft.com/office/officeart/2005/8/layout/process1"/>
    <dgm:cxn modelId="{111852C8-E5BE-45CA-BAFD-2500C9268495}" type="presParOf" srcId="{F3618BE2-9ADE-421F-9066-D5B313C3FD67}" destId="{FE572CFC-1D98-4412-AC40-8031BBBFB49F}" srcOrd="1" destOrd="0" presId="urn:microsoft.com/office/officeart/2005/8/layout/process1"/>
    <dgm:cxn modelId="{DCD9A5E3-40B9-4586-A22F-3D6F5189E02A}" type="presParOf" srcId="{FE572CFC-1D98-4412-AC40-8031BBBFB49F}" destId="{5ED6666A-6B06-41FD-93C9-A48634E97C10}" srcOrd="0" destOrd="0" presId="urn:microsoft.com/office/officeart/2005/8/layout/process1"/>
    <dgm:cxn modelId="{F1225F0B-9B14-40A0-95E9-6F033BCFB603}" type="presParOf" srcId="{F3618BE2-9ADE-421F-9066-D5B313C3FD67}" destId="{A81003FE-AE82-4FD4-917F-F3350095F144}" srcOrd="2" destOrd="0" presId="urn:microsoft.com/office/officeart/2005/8/layout/process1"/>
    <dgm:cxn modelId="{B0D2E30F-0A39-4AF9-A9FE-8B4E46FFFBB5}" type="presParOf" srcId="{F3618BE2-9ADE-421F-9066-D5B313C3FD67}" destId="{CB04CD35-3B29-4BCF-8742-F395E2B8708F}" srcOrd="3" destOrd="0" presId="urn:microsoft.com/office/officeart/2005/8/layout/process1"/>
    <dgm:cxn modelId="{CDFB386B-04DA-46C9-97C1-9794237066C1}" type="presParOf" srcId="{CB04CD35-3B29-4BCF-8742-F395E2B8708F}" destId="{4F6DACCE-F27D-45B7-ABC2-4EC2B358FAD9}" srcOrd="0" destOrd="0" presId="urn:microsoft.com/office/officeart/2005/8/layout/process1"/>
    <dgm:cxn modelId="{9DE6D9F1-F177-4465-ADEB-2AC6DD4A5BC3}" type="presParOf" srcId="{F3618BE2-9ADE-421F-9066-D5B313C3FD67}" destId="{F631302C-C809-4F2B-8FA1-1B7968B70A8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6BD27F-5B49-4908-B44E-33BC06F7A2ED}" type="doc">
      <dgm:prSet loTypeId="urn:microsoft.com/office/officeart/2005/8/layout/process1" loCatId="process" qsTypeId="urn:microsoft.com/office/officeart/2005/8/quickstyle/simple1" qsCatId="simple" csTypeId="urn:microsoft.com/office/officeart/2005/8/colors/accent1_2" csCatId="accent1" phldr="1"/>
      <dgm:spPr/>
    </dgm:pt>
    <dgm:pt modelId="{C699BC7E-F1A4-496C-8796-5DAB288C1F26}">
      <dgm:prSet phldrT="[Texto]"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En campos de hipervínculos utilizar la dirección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url</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completa (por ejemplo: http://</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hlinkClick xmlns:r="http://schemas.openxmlformats.org/officeDocument/2006/relationships" r:id="rId1"/>
            </a:rPr>
            <a:t>www.ifai.org.mx/archivo.pdf</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El nombre de los archivos no deberán contener espacios o caracteres acentuados como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áéíóú</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a:t>
          </a:r>
          <a:endParaRPr lang="es-MX" sz="1800" dirty="0">
            <a:solidFill>
              <a:schemeClr val="tx1"/>
            </a:solidFill>
            <a:latin typeface="Arial" panose="020B0604020202020204" pitchFamily="34" charset="0"/>
            <a:cs typeface="Arial" panose="020B0604020202020204" pitchFamily="34" charset="0"/>
          </a:endParaRPr>
        </a:p>
      </dgm:t>
    </dgm:pt>
    <dgm:pt modelId="{98215AF6-27AF-4E53-812D-A675B9A8287B}" type="parTrans" cxnId="{3E384D82-20B7-4C53-91FC-FAF86078E64B}">
      <dgm:prSet/>
      <dgm:spPr/>
      <dgm:t>
        <a:bodyPr/>
        <a:lstStyle/>
        <a:p>
          <a:endParaRPr lang="es-MX"/>
        </a:p>
      </dgm:t>
    </dgm:pt>
    <dgm:pt modelId="{F03B1BDE-4F79-4049-907F-2A6E676F797F}" type="sibTrans" cxnId="{3E384D82-20B7-4C53-91FC-FAF86078E64B}">
      <dgm:prSe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s-MX"/>
        </a:p>
      </dgm:t>
    </dgm:pt>
    <dgm:pt modelId="{5BB022B1-1440-46BC-A69E-483007C66DC5}">
      <dgm:prSet custT="1"/>
      <dgm:spPr>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Estos son los caracteres permitidos en las </a:t>
          </a:r>
          <a:r>
            <a:rPr lang="es-MX" sz="1800" dirty="0" err="1">
              <a:solidFill>
                <a:schemeClr val="tx1"/>
              </a:solidFill>
              <a:latin typeface="Arial" panose="020B0604020202020204" pitchFamily="34" charset="0"/>
              <a:ea typeface="Verdana" panose="020B0604030504040204" pitchFamily="34" charset="0"/>
              <a:cs typeface="Arial" panose="020B0604020202020204" pitchFamily="34" charset="0"/>
            </a:rPr>
            <a:t>url</a:t>
          </a:r>
          <a:r>
            <a:rPr lang="es-MX" sz="1800" dirty="0">
              <a:solidFill>
                <a:schemeClr val="tx1"/>
              </a:solidFill>
              <a:latin typeface="Arial" panose="020B0604020202020204" pitchFamily="34" charset="0"/>
              <a:ea typeface="Verdana" panose="020B0604030504040204" pitchFamily="34" charset="0"/>
              <a:cs typeface="Arial" panose="020B0604020202020204" pitchFamily="34" charset="0"/>
            </a:rPr>
            <a:t> A B C D E F G H I J K L M N O P Q R S T U V W X Y Z a b c d e f g h i j k l m n o p q r s t u v w x y z 0 1 2 3 4 5 6 7 8 9 - . _ ~ : / ? # [ ] @ ! $ &amp; ' ( ) * + , ; = </a:t>
          </a:r>
        </a:p>
      </dgm:t>
    </dgm:pt>
    <dgm:pt modelId="{D37EFF15-8649-41DC-86E8-DF128D6BA4A1}" type="parTrans" cxnId="{877B87FB-4649-4DD6-ABBA-6141DC25758D}">
      <dgm:prSet/>
      <dgm:spPr/>
      <dgm:t>
        <a:bodyPr/>
        <a:lstStyle/>
        <a:p>
          <a:endParaRPr lang="es-MX"/>
        </a:p>
      </dgm:t>
    </dgm:pt>
    <dgm:pt modelId="{8EA6211E-DAD8-4C30-9326-305359381FB2}" type="sibTrans" cxnId="{877B87FB-4649-4DD6-ABBA-6141DC25758D}">
      <dgm:prSet/>
      <dgm:spPr/>
      <dgm:t>
        <a:bodyPr/>
        <a:lstStyle/>
        <a:p>
          <a:endParaRPr lang="es-MX"/>
        </a:p>
      </dgm:t>
    </dgm:pt>
    <dgm:pt modelId="{2835C8EE-3CC7-4341-AAAB-93E83DB2AFB9}" type="pres">
      <dgm:prSet presAssocID="{B56BD27F-5B49-4908-B44E-33BC06F7A2ED}" presName="Name0" presStyleCnt="0">
        <dgm:presLayoutVars>
          <dgm:dir/>
          <dgm:resizeHandles val="exact"/>
        </dgm:presLayoutVars>
      </dgm:prSet>
      <dgm:spPr/>
    </dgm:pt>
    <dgm:pt modelId="{22C70A4E-7CAA-4BA3-9298-6788A3BD762A}" type="pres">
      <dgm:prSet presAssocID="{C699BC7E-F1A4-496C-8796-5DAB288C1F26}" presName="node" presStyleLbl="node1" presStyleIdx="0" presStyleCnt="2" custScaleX="126007">
        <dgm:presLayoutVars>
          <dgm:bulletEnabled val="1"/>
        </dgm:presLayoutVars>
      </dgm:prSet>
      <dgm:spPr/>
      <dgm:t>
        <a:bodyPr/>
        <a:lstStyle/>
        <a:p>
          <a:endParaRPr lang="es-MX"/>
        </a:p>
      </dgm:t>
    </dgm:pt>
    <dgm:pt modelId="{FB51E3A1-E6AB-4334-9A82-53D45672C810}" type="pres">
      <dgm:prSet presAssocID="{F03B1BDE-4F79-4049-907F-2A6E676F797F}" presName="sibTrans" presStyleLbl="sibTrans2D1" presStyleIdx="0" presStyleCnt="1"/>
      <dgm:spPr/>
      <dgm:t>
        <a:bodyPr/>
        <a:lstStyle/>
        <a:p>
          <a:endParaRPr lang="es-MX"/>
        </a:p>
      </dgm:t>
    </dgm:pt>
    <dgm:pt modelId="{4044C051-C025-4965-9076-6286BF99E8B8}" type="pres">
      <dgm:prSet presAssocID="{F03B1BDE-4F79-4049-907F-2A6E676F797F}" presName="connectorText" presStyleLbl="sibTrans2D1" presStyleIdx="0" presStyleCnt="1"/>
      <dgm:spPr/>
      <dgm:t>
        <a:bodyPr/>
        <a:lstStyle/>
        <a:p>
          <a:endParaRPr lang="es-MX"/>
        </a:p>
      </dgm:t>
    </dgm:pt>
    <dgm:pt modelId="{8D1995C7-DD45-474B-B733-660109B8B3F6}" type="pres">
      <dgm:prSet presAssocID="{5BB022B1-1440-46BC-A69E-483007C66DC5}" presName="node" presStyleLbl="node1" presStyleIdx="1" presStyleCnt="2" custScaleX="125364">
        <dgm:presLayoutVars>
          <dgm:bulletEnabled val="1"/>
        </dgm:presLayoutVars>
      </dgm:prSet>
      <dgm:spPr/>
      <dgm:t>
        <a:bodyPr/>
        <a:lstStyle/>
        <a:p>
          <a:endParaRPr lang="es-MX"/>
        </a:p>
      </dgm:t>
    </dgm:pt>
  </dgm:ptLst>
  <dgm:cxnLst>
    <dgm:cxn modelId="{3E384D82-20B7-4C53-91FC-FAF86078E64B}" srcId="{B56BD27F-5B49-4908-B44E-33BC06F7A2ED}" destId="{C699BC7E-F1A4-496C-8796-5DAB288C1F26}" srcOrd="0" destOrd="0" parTransId="{98215AF6-27AF-4E53-812D-A675B9A8287B}" sibTransId="{F03B1BDE-4F79-4049-907F-2A6E676F797F}"/>
    <dgm:cxn modelId="{291394D3-C9F3-4403-80CE-268090A9A22A}" type="presOf" srcId="{B56BD27F-5B49-4908-B44E-33BC06F7A2ED}" destId="{2835C8EE-3CC7-4341-AAAB-93E83DB2AFB9}" srcOrd="0" destOrd="0" presId="urn:microsoft.com/office/officeart/2005/8/layout/process1"/>
    <dgm:cxn modelId="{877B87FB-4649-4DD6-ABBA-6141DC25758D}" srcId="{B56BD27F-5B49-4908-B44E-33BC06F7A2ED}" destId="{5BB022B1-1440-46BC-A69E-483007C66DC5}" srcOrd="1" destOrd="0" parTransId="{D37EFF15-8649-41DC-86E8-DF128D6BA4A1}" sibTransId="{8EA6211E-DAD8-4C30-9326-305359381FB2}"/>
    <dgm:cxn modelId="{60F69BAF-7251-4517-A2D9-77163714974F}" type="presOf" srcId="{C699BC7E-F1A4-496C-8796-5DAB288C1F26}" destId="{22C70A4E-7CAA-4BA3-9298-6788A3BD762A}" srcOrd="0" destOrd="0" presId="urn:microsoft.com/office/officeart/2005/8/layout/process1"/>
    <dgm:cxn modelId="{22D408AA-0AE8-4D14-8FBB-0083795BF200}" type="presOf" srcId="{5BB022B1-1440-46BC-A69E-483007C66DC5}" destId="{8D1995C7-DD45-474B-B733-660109B8B3F6}" srcOrd="0" destOrd="0" presId="urn:microsoft.com/office/officeart/2005/8/layout/process1"/>
    <dgm:cxn modelId="{DAC824D2-157B-4FBE-AA1D-3C5771B50939}" type="presOf" srcId="{F03B1BDE-4F79-4049-907F-2A6E676F797F}" destId="{4044C051-C025-4965-9076-6286BF99E8B8}" srcOrd="1" destOrd="0" presId="urn:microsoft.com/office/officeart/2005/8/layout/process1"/>
    <dgm:cxn modelId="{5D9CB2CA-BAB1-4EA6-BFA2-F1385902E68A}" type="presOf" srcId="{F03B1BDE-4F79-4049-907F-2A6E676F797F}" destId="{FB51E3A1-E6AB-4334-9A82-53D45672C810}" srcOrd="0" destOrd="0" presId="urn:microsoft.com/office/officeart/2005/8/layout/process1"/>
    <dgm:cxn modelId="{648C826C-CB97-4A00-92C5-31624DFA14E6}" type="presParOf" srcId="{2835C8EE-3CC7-4341-AAAB-93E83DB2AFB9}" destId="{22C70A4E-7CAA-4BA3-9298-6788A3BD762A}" srcOrd="0" destOrd="0" presId="urn:microsoft.com/office/officeart/2005/8/layout/process1"/>
    <dgm:cxn modelId="{CB421C08-6428-4EE5-B61C-A78AF99904A4}" type="presParOf" srcId="{2835C8EE-3CC7-4341-AAAB-93E83DB2AFB9}" destId="{FB51E3A1-E6AB-4334-9A82-53D45672C810}" srcOrd="1" destOrd="0" presId="urn:microsoft.com/office/officeart/2005/8/layout/process1"/>
    <dgm:cxn modelId="{852D454B-6BF4-4A09-B6EF-559BC0000714}" type="presParOf" srcId="{FB51E3A1-E6AB-4334-9A82-53D45672C810}" destId="{4044C051-C025-4965-9076-6286BF99E8B8}" srcOrd="0" destOrd="0" presId="urn:microsoft.com/office/officeart/2005/8/layout/process1"/>
    <dgm:cxn modelId="{EA26ABF8-E08B-4C1A-A1C2-F3EAD51A75EC}" type="presParOf" srcId="{2835C8EE-3CC7-4341-AAAB-93E83DB2AFB9}" destId="{8D1995C7-DD45-474B-B733-660109B8B3F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41DFB-B8DD-4C6C-B0A8-C93E719CCCC4}">
      <dsp:nvSpPr>
        <dsp:cNvPr id="0" name=""/>
        <dsp:cNvSpPr/>
      </dsp:nvSpPr>
      <dsp:spPr>
        <a:xfrm>
          <a:off x="2483876" y="677"/>
          <a:ext cx="3689357" cy="1503886"/>
        </a:xfrm>
        <a:prstGeom prst="roundRect">
          <a:avLst/>
        </a:prstGeom>
        <a:solidFill>
          <a:schemeClr val="accent1">
            <a:lumMod val="60000"/>
            <a:lumOff val="40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mn-lt"/>
            </a:rPr>
            <a:t>Asegurar el manejo de los referentes básicos para el cumplimiento de obligaciones en el SIPOT</a:t>
          </a:r>
          <a:endParaRPr lang="es-MX" sz="2000" b="1" kern="1200" dirty="0">
            <a:latin typeface="+mn-lt"/>
          </a:endParaRPr>
        </a:p>
      </dsp:txBody>
      <dsp:txXfrm>
        <a:off x="2557290" y="74091"/>
        <a:ext cx="3542529" cy="1357058"/>
      </dsp:txXfrm>
    </dsp:sp>
    <dsp:sp modelId="{9CCEF675-4F59-4D99-A5F4-9AC9FB01C6EE}">
      <dsp:nvSpPr>
        <dsp:cNvPr id="0" name=""/>
        <dsp:cNvSpPr/>
      </dsp:nvSpPr>
      <dsp:spPr>
        <a:xfrm>
          <a:off x="1626502" y="1155035"/>
          <a:ext cx="4010099" cy="4010099"/>
        </a:xfrm>
        <a:custGeom>
          <a:avLst/>
          <a:gdLst/>
          <a:ahLst/>
          <a:cxnLst/>
          <a:rect l="0" t="0" r="0" b="0"/>
          <a:pathLst>
            <a:path>
              <a:moveTo>
                <a:pt x="3404559" y="569223"/>
              </a:moveTo>
              <a:arcTo wR="2005049" hR="2005049" stAng="18855971" swAng="1888059"/>
            </a:path>
          </a:pathLst>
        </a:custGeom>
        <a:noFill/>
        <a:ln w="76200" cap="flat" cmpd="sng" algn="ctr">
          <a:solidFill>
            <a:schemeClr val="tx2">
              <a:lumMod val="90000"/>
              <a:lumOff val="10000"/>
            </a:schemeClr>
          </a:solidFill>
          <a:prstDash val="solid"/>
          <a:tailEnd type="arrow"/>
        </a:ln>
        <a:effectLst/>
      </dsp:spPr>
      <dsp:style>
        <a:lnRef idx="1">
          <a:scrgbClr r="0" g="0" b="0"/>
        </a:lnRef>
        <a:fillRef idx="0">
          <a:scrgbClr r="0" g="0" b="0"/>
        </a:fillRef>
        <a:effectRef idx="0">
          <a:scrgbClr r="0" g="0" b="0"/>
        </a:effectRef>
        <a:fontRef idx="minor"/>
      </dsp:style>
    </dsp:sp>
    <dsp:sp modelId="{4B7C9479-6833-4788-914E-26FA62DF5EA0}">
      <dsp:nvSpPr>
        <dsp:cNvPr id="0" name=""/>
        <dsp:cNvSpPr/>
      </dsp:nvSpPr>
      <dsp:spPr>
        <a:xfrm>
          <a:off x="4607828" y="3008251"/>
          <a:ext cx="2914300" cy="1503886"/>
        </a:xfrm>
        <a:prstGeom prst="roundRect">
          <a:avLst/>
        </a:prstGeom>
        <a:solidFill>
          <a:schemeClr val="accent1">
            <a:lumMod val="60000"/>
            <a:lumOff val="40000"/>
          </a:schemeClr>
        </a:soli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latin typeface="+mj-lt"/>
              <a:ea typeface="Times New Roman" pitchFamily="18" charset="0"/>
              <a:cs typeface="Calibri" pitchFamily="34" charset="0"/>
            </a:rPr>
            <a:t>Identificar las acciones que les corresponde atender a cada SO</a:t>
          </a:r>
          <a:endParaRPr lang="es-MX" sz="2000" b="1" kern="1200" dirty="0">
            <a:latin typeface="+mj-lt"/>
          </a:endParaRPr>
        </a:p>
      </dsp:txBody>
      <dsp:txXfrm>
        <a:off x="4681242" y="3081665"/>
        <a:ext cx="2767472" cy="1357058"/>
      </dsp:txXfrm>
    </dsp:sp>
    <dsp:sp modelId="{3B458D65-B43E-4425-91A5-F6A1B56F4160}">
      <dsp:nvSpPr>
        <dsp:cNvPr id="0" name=""/>
        <dsp:cNvSpPr/>
      </dsp:nvSpPr>
      <dsp:spPr>
        <a:xfrm>
          <a:off x="2323505" y="752620"/>
          <a:ext cx="4010099" cy="4010099"/>
        </a:xfrm>
        <a:custGeom>
          <a:avLst/>
          <a:gdLst/>
          <a:ahLst/>
          <a:cxnLst/>
          <a:rect l="0" t="0" r="0" b="0"/>
          <a:pathLst>
            <a:path>
              <a:moveTo>
                <a:pt x="2619910" y="3913496"/>
              </a:moveTo>
              <a:arcTo wR="2005049" hR="2005049" stAng="4328530" swAng="2142941"/>
            </a:path>
          </a:pathLst>
        </a:custGeom>
        <a:noFill/>
        <a:ln w="76200" cap="flat" cmpd="sng" algn="ctr">
          <a:solidFill>
            <a:schemeClr val="tx2">
              <a:lumMod val="90000"/>
              <a:lumOff val="10000"/>
            </a:schemeClr>
          </a:solidFill>
          <a:prstDash val="solid"/>
          <a:tailEnd type="arrow"/>
        </a:ln>
        <a:effectLst/>
      </dsp:spPr>
      <dsp:style>
        <a:lnRef idx="1">
          <a:scrgbClr r="0" g="0" b="0"/>
        </a:lnRef>
        <a:fillRef idx="0">
          <a:scrgbClr r="0" g="0" b="0"/>
        </a:fillRef>
        <a:effectRef idx="0">
          <a:scrgbClr r="0" g="0" b="0"/>
        </a:effectRef>
        <a:fontRef idx="minor"/>
      </dsp:style>
    </dsp:sp>
    <dsp:sp modelId="{419AA03C-2BBB-4F6D-AA04-F855C6E8CED7}">
      <dsp:nvSpPr>
        <dsp:cNvPr id="0" name=""/>
        <dsp:cNvSpPr/>
      </dsp:nvSpPr>
      <dsp:spPr>
        <a:xfrm>
          <a:off x="849600" y="3008251"/>
          <a:ext cx="3485060" cy="1503886"/>
        </a:xfrm>
        <a:prstGeom prst="roundRect">
          <a:avLst/>
        </a:prstGeom>
        <a:solidFill>
          <a:schemeClr val="accent1">
            <a:lumMod val="60000"/>
            <a:lumOff val="40000"/>
          </a:schemeClr>
        </a:solidFill>
        <a:ln>
          <a:solidFill>
            <a:schemeClr val="accent1"/>
          </a:solid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t>Brindar los conocimientos necesarios para atender las obligaciones en el SIPOT</a:t>
          </a:r>
          <a:endParaRPr lang="es-MX" sz="2000" b="1" kern="1200" dirty="0"/>
        </a:p>
      </dsp:txBody>
      <dsp:txXfrm>
        <a:off x="923014" y="3081665"/>
        <a:ext cx="3338232" cy="1357058"/>
      </dsp:txXfrm>
    </dsp:sp>
    <dsp:sp modelId="{2A44B0F3-C11F-4B45-A267-3B8EC23E10A0}">
      <dsp:nvSpPr>
        <dsp:cNvPr id="0" name=""/>
        <dsp:cNvSpPr/>
      </dsp:nvSpPr>
      <dsp:spPr>
        <a:xfrm>
          <a:off x="3020508" y="1155035"/>
          <a:ext cx="4010099" cy="4010099"/>
        </a:xfrm>
        <a:custGeom>
          <a:avLst/>
          <a:gdLst/>
          <a:ahLst/>
          <a:cxnLst/>
          <a:rect l="0" t="0" r="0" b="0"/>
          <a:pathLst>
            <a:path>
              <a:moveTo>
                <a:pt x="61832" y="1510951"/>
              </a:moveTo>
              <a:arcTo wR="2005049" hR="2005049" stAng="11655971" swAng="1888059"/>
            </a:path>
          </a:pathLst>
        </a:custGeom>
        <a:noFill/>
        <a:ln w="76200" cap="flat" cmpd="sng" algn="ctr">
          <a:solidFill>
            <a:schemeClr val="tx2">
              <a:lumMod val="90000"/>
              <a:lumOff val="1000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EDD7E-A4D9-445A-9655-F0FE02835AD7}">
      <dsp:nvSpPr>
        <dsp:cNvPr id="0" name=""/>
        <dsp:cNvSpPr/>
      </dsp:nvSpPr>
      <dsp:spPr>
        <a:xfrm>
          <a:off x="544606" y="1416"/>
          <a:ext cx="1820552" cy="1092331"/>
        </a:xfrm>
        <a:prstGeom prst="rect">
          <a:avLst/>
        </a:prstGeom>
        <a:solidFill>
          <a:schemeClr val="accent4">
            <a:lumMod val="40000"/>
            <a:lumOff val="6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a:solidFill>
                <a:schemeClr val="tx1"/>
              </a:solidFill>
              <a:latin typeface="Arial" panose="020B0604020202020204" pitchFamily="34" charset="0"/>
              <a:cs typeface="Arial" panose="020B0604020202020204" pitchFamily="34" charset="0"/>
            </a:rPr>
            <a:t>a) Lineamientos técnicos en una versión consolidada.</a:t>
          </a:r>
        </a:p>
      </dsp:txBody>
      <dsp:txXfrm>
        <a:off x="544606" y="1416"/>
        <a:ext cx="1820552" cy="1092331"/>
      </dsp:txXfrm>
    </dsp:sp>
    <dsp:sp modelId="{4A7599ED-CD82-4241-8EBD-C2169E88C3ED}">
      <dsp:nvSpPr>
        <dsp:cNvPr id="0" name=""/>
        <dsp:cNvSpPr/>
      </dsp:nvSpPr>
      <dsp:spPr>
        <a:xfrm>
          <a:off x="2547214" y="1416"/>
          <a:ext cx="1820552" cy="1092331"/>
        </a:xfrm>
        <a:prstGeom prst="rect">
          <a:avLst/>
        </a:prstGeom>
        <a:solidFill>
          <a:schemeClr val="accent4">
            <a:lumMod val="40000"/>
            <a:lumOff val="6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a:solidFill>
                <a:schemeClr val="tx1"/>
              </a:solidFill>
              <a:latin typeface="Arial" panose="020B0604020202020204" pitchFamily="34" charset="0"/>
              <a:cs typeface="Arial" panose="020B0604020202020204" pitchFamily="34" charset="0"/>
            </a:rPr>
            <a:t>b) Diccionario de Datos actualizada.</a:t>
          </a:r>
        </a:p>
      </dsp:txBody>
      <dsp:txXfrm>
        <a:off x="2547214" y="1416"/>
        <a:ext cx="1820552" cy="1092331"/>
      </dsp:txXfrm>
    </dsp:sp>
    <dsp:sp modelId="{672605DE-4F56-4F18-84F6-4964D12FCE03}">
      <dsp:nvSpPr>
        <dsp:cNvPr id="0" name=""/>
        <dsp:cNvSpPr/>
      </dsp:nvSpPr>
      <dsp:spPr>
        <a:xfrm>
          <a:off x="544606" y="1275803"/>
          <a:ext cx="1820552" cy="1092331"/>
        </a:xfrm>
        <a:prstGeom prst="rect">
          <a:avLst/>
        </a:prstGeom>
        <a:solidFill>
          <a:schemeClr val="accent4">
            <a:lumMod val="40000"/>
            <a:lumOff val="6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a:solidFill>
                <a:schemeClr val="tx1"/>
              </a:solidFill>
              <a:latin typeface="Arial" panose="020B0604020202020204" pitchFamily="34" charset="0"/>
              <a:cs typeface="Arial" panose="020B0604020202020204" pitchFamily="34" charset="0"/>
            </a:rPr>
            <a:t>c) Presentación Power Point de la sesión.</a:t>
          </a:r>
        </a:p>
      </dsp:txBody>
      <dsp:txXfrm>
        <a:off x="544606" y="1275803"/>
        <a:ext cx="1820552" cy="1092331"/>
      </dsp:txXfrm>
    </dsp:sp>
    <dsp:sp modelId="{24C5CEF5-828E-4425-8EFB-FC9FF71F2E3A}">
      <dsp:nvSpPr>
        <dsp:cNvPr id="0" name=""/>
        <dsp:cNvSpPr/>
      </dsp:nvSpPr>
      <dsp:spPr>
        <a:xfrm>
          <a:off x="2547214" y="1275803"/>
          <a:ext cx="1820552" cy="1092331"/>
        </a:xfrm>
        <a:prstGeom prst="rect">
          <a:avLst/>
        </a:prstGeom>
        <a:solidFill>
          <a:schemeClr val="accent4">
            <a:lumMod val="40000"/>
            <a:lumOff val="6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a:solidFill>
                <a:schemeClr val="tx1"/>
              </a:solidFill>
              <a:latin typeface="Arial" panose="020B0604020202020204" pitchFamily="34" charset="0"/>
              <a:cs typeface="Arial" panose="020B0604020202020204" pitchFamily="34" charset="0"/>
            </a:rPr>
            <a:t>d) Tabla de equivalencias</a:t>
          </a:r>
        </a:p>
      </dsp:txBody>
      <dsp:txXfrm>
        <a:off x="2547214" y="1275803"/>
        <a:ext cx="1820552" cy="1092331"/>
      </dsp:txXfrm>
    </dsp:sp>
    <dsp:sp modelId="{2461C4E0-DEAA-4EA6-85EB-C82460848624}">
      <dsp:nvSpPr>
        <dsp:cNvPr id="0" name=""/>
        <dsp:cNvSpPr/>
      </dsp:nvSpPr>
      <dsp:spPr>
        <a:xfrm>
          <a:off x="544606" y="2550190"/>
          <a:ext cx="1820552" cy="1092331"/>
        </a:xfrm>
        <a:prstGeom prst="rect">
          <a:avLst/>
        </a:prstGeom>
        <a:solidFill>
          <a:schemeClr val="accent4">
            <a:lumMod val="40000"/>
            <a:lumOff val="6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a:solidFill>
                <a:schemeClr val="tx1"/>
              </a:solidFill>
              <a:latin typeface="Arial" panose="020B0604020202020204" pitchFamily="34" charset="0"/>
              <a:cs typeface="Arial" panose="020B0604020202020204" pitchFamily="34" charset="0"/>
            </a:rPr>
            <a:t>e) Documentos fuentes para realizar ejercicios, entre otros.</a:t>
          </a:r>
        </a:p>
      </dsp:txBody>
      <dsp:txXfrm>
        <a:off x="544606" y="2550190"/>
        <a:ext cx="1820552" cy="1092331"/>
      </dsp:txXfrm>
    </dsp:sp>
    <dsp:sp modelId="{F0485396-BC31-43FD-86C7-453BE1EAB939}">
      <dsp:nvSpPr>
        <dsp:cNvPr id="0" name=""/>
        <dsp:cNvSpPr/>
      </dsp:nvSpPr>
      <dsp:spPr>
        <a:xfrm>
          <a:off x="2547214" y="2550190"/>
          <a:ext cx="1820552" cy="1092331"/>
        </a:xfrm>
        <a:prstGeom prst="rect">
          <a:avLst/>
        </a:prstGeom>
        <a:solidFill>
          <a:schemeClr val="accent4">
            <a:lumMod val="40000"/>
            <a:lumOff val="6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a:solidFill>
                <a:schemeClr val="tx1"/>
              </a:solidFill>
              <a:latin typeface="Arial" panose="020B0604020202020204" pitchFamily="34" charset="0"/>
              <a:cs typeface="Arial" panose="020B0604020202020204" pitchFamily="34" charset="0"/>
            </a:rPr>
            <a:t>f) Lineamientos para des/clasificación de archivos</a:t>
          </a:r>
        </a:p>
      </dsp:txBody>
      <dsp:txXfrm>
        <a:off x="2547214" y="2550190"/>
        <a:ext cx="1820552" cy="1092331"/>
      </dsp:txXfrm>
    </dsp:sp>
    <dsp:sp modelId="{14142405-B38E-4206-9162-52487AEA1A7C}">
      <dsp:nvSpPr>
        <dsp:cNvPr id="0" name=""/>
        <dsp:cNvSpPr/>
      </dsp:nvSpPr>
      <dsp:spPr>
        <a:xfrm>
          <a:off x="1545910" y="3824577"/>
          <a:ext cx="1820552" cy="1092331"/>
        </a:xfrm>
        <a:prstGeom prst="rect">
          <a:avLst/>
        </a:prstGeom>
        <a:solidFill>
          <a:schemeClr val="accent4">
            <a:lumMod val="40000"/>
            <a:lumOff val="6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a:solidFill>
                <a:schemeClr val="tx1"/>
              </a:solidFill>
              <a:latin typeface="Arial" panose="020B0604020202020204" pitchFamily="34" charset="0"/>
              <a:cs typeface="Arial" panose="020B0604020202020204" pitchFamily="34" charset="0"/>
            </a:rPr>
            <a:t>g) Adecuaciones en la configuración de formatos en el SIPOT_PNT</a:t>
          </a:r>
        </a:p>
      </dsp:txBody>
      <dsp:txXfrm>
        <a:off x="1545910" y="3824577"/>
        <a:ext cx="1820552" cy="10923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C6D48-51F2-432B-8616-431877E0A18F}">
      <dsp:nvSpPr>
        <dsp:cNvPr id="0" name=""/>
        <dsp:cNvSpPr/>
      </dsp:nvSpPr>
      <dsp:spPr>
        <a:xfrm>
          <a:off x="0" y="52412"/>
          <a:ext cx="3475291" cy="2378402"/>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De manera análoga a las cargas por formulario web y archivos de Excel en tiempo real, el sistema cuenta con un validador de la información, el cual reportará en un archivo con formato PDF la lista de errores encontrados en el archivo EXCEL.</a:t>
          </a:r>
          <a:endParaRPr lang="es-MX" sz="1600" kern="1200" dirty="0">
            <a:solidFill>
              <a:schemeClr val="tx1"/>
            </a:solidFill>
          </a:endParaRPr>
        </a:p>
      </dsp:txBody>
      <dsp:txXfrm>
        <a:off x="69661" y="122073"/>
        <a:ext cx="3335969" cy="2239080"/>
      </dsp:txXfrm>
    </dsp:sp>
    <dsp:sp modelId="{F809A5F2-73C3-4C31-A308-2B60E276AD77}">
      <dsp:nvSpPr>
        <dsp:cNvPr id="0" name=""/>
        <dsp:cNvSpPr/>
      </dsp:nvSpPr>
      <dsp:spPr>
        <a:xfrm>
          <a:off x="3823228" y="810677"/>
          <a:ext cx="737625" cy="861872"/>
        </a:xfrm>
        <a:prstGeom prst="rightArrow">
          <a:avLst>
            <a:gd name="adj1" fmla="val 60000"/>
            <a:gd name="adj2" fmla="val 50000"/>
          </a:avLst>
        </a:prstGeom>
        <a:solidFill>
          <a:schemeClr val="bg1">
            <a:lumMod val="85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MX" sz="1300" kern="1200"/>
        </a:p>
      </dsp:txBody>
      <dsp:txXfrm>
        <a:off x="3823228" y="983051"/>
        <a:ext cx="516338" cy="517124"/>
      </dsp:txXfrm>
    </dsp:sp>
    <dsp:sp modelId="{EE1E6717-95C9-42E3-BD24-284FCC00C6FD}">
      <dsp:nvSpPr>
        <dsp:cNvPr id="0" name=""/>
        <dsp:cNvSpPr/>
      </dsp:nvSpPr>
      <dsp:spPr>
        <a:xfrm>
          <a:off x="4867038" y="52412"/>
          <a:ext cx="3475291" cy="2378402"/>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a:solidFill>
                <a:schemeClr val="tx1"/>
              </a:solidFill>
              <a:latin typeface="Verdana" panose="020B0604030504040204" pitchFamily="34" charset="0"/>
              <a:ea typeface="Verdana" panose="020B0604030504040204" pitchFamily="34" charset="0"/>
              <a:cs typeface="Verdana" panose="020B0604030504040204" pitchFamily="34" charset="0"/>
            </a:rPr>
            <a:t>El sistema no cargará la información hasta que la totalidad de los errores sea atendido.</a:t>
          </a:r>
          <a:endParaRPr lang="es-MX" sz="1600" kern="1200" dirty="0">
            <a:solidFill>
              <a:schemeClr val="tx1"/>
            </a:solidFill>
          </a:endParaRPr>
        </a:p>
      </dsp:txBody>
      <dsp:txXfrm>
        <a:off x="4936699" y="122073"/>
        <a:ext cx="3335969" cy="2239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EBA2D-1562-4B02-9E3F-89B7D8C0A942}">
      <dsp:nvSpPr>
        <dsp:cNvPr id="0" name=""/>
        <dsp:cNvSpPr/>
      </dsp:nvSpPr>
      <dsp:spPr>
        <a:xfrm>
          <a:off x="2463" y="565576"/>
          <a:ext cx="2278160" cy="2120665"/>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a:solidFill>
                <a:schemeClr val="tx1"/>
              </a:solidFill>
              <a:latin typeface="Arial" panose="020B0604020202020204" pitchFamily="34" charset="0"/>
              <a:ea typeface="Verdana" panose="020B0604030504040204" pitchFamily="34" charset="0"/>
              <a:cs typeface="Arial" panose="020B0604020202020204" pitchFamily="34" charset="0"/>
            </a:rPr>
            <a:t>Utilizar pegado sin formato o pegado especial.</a:t>
          </a:r>
          <a:endParaRPr lang="es-MX" sz="1900" kern="1200" dirty="0">
            <a:solidFill>
              <a:schemeClr val="tx1"/>
            </a:solidFill>
            <a:latin typeface="Arial" panose="020B0604020202020204" pitchFamily="34" charset="0"/>
            <a:cs typeface="Arial" panose="020B0604020202020204" pitchFamily="34" charset="0"/>
          </a:endParaRPr>
        </a:p>
      </dsp:txBody>
      <dsp:txXfrm>
        <a:off x="64575" y="627688"/>
        <a:ext cx="2153936" cy="1996441"/>
      </dsp:txXfrm>
    </dsp:sp>
    <dsp:sp modelId="{9298F6F7-5217-4FE8-ACA9-1D461BBF88D7}">
      <dsp:nvSpPr>
        <dsp:cNvPr id="0" name=""/>
        <dsp:cNvSpPr/>
      </dsp:nvSpPr>
      <dsp:spPr>
        <a:xfrm>
          <a:off x="2634068" y="1187638"/>
          <a:ext cx="749301" cy="876541"/>
        </a:xfrm>
        <a:prstGeom prst="rightArrow">
          <a:avLst>
            <a:gd name="adj1" fmla="val 60000"/>
            <a:gd name="adj2" fmla="val 50000"/>
          </a:avLst>
        </a:prstGeom>
        <a:solidFill>
          <a:schemeClr val="bg1">
            <a:lumMod val="85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s-MX" sz="2900" kern="1200"/>
        </a:p>
      </dsp:txBody>
      <dsp:txXfrm>
        <a:off x="2634068" y="1362946"/>
        <a:ext cx="524511" cy="525925"/>
      </dsp:txXfrm>
    </dsp:sp>
    <dsp:sp modelId="{F29AA397-4A4D-4350-96CD-36C1E966AA83}">
      <dsp:nvSpPr>
        <dsp:cNvPr id="0" name=""/>
        <dsp:cNvSpPr/>
      </dsp:nvSpPr>
      <dsp:spPr>
        <a:xfrm>
          <a:off x="3694400" y="565576"/>
          <a:ext cx="3534442" cy="2120665"/>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MX" sz="1900" kern="1200" dirty="0">
              <a:solidFill>
                <a:schemeClr val="tx1"/>
              </a:solidFill>
              <a:latin typeface="Arial" panose="020B0604020202020204" pitchFamily="34" charset="0"/>
              <a:ea typeface="Verdana" panose="020B0604030504040204" pitchFamily="34" charset="0"/>
              <a:cs typeface="Arial" panose="020B0604020202020204" pitchFamily="34" charset="0"/>
            </a:rPr>
            <a:t>En textos numéricos no utilizar formato con separador de miles, por ejemplo no usar 3,000.00, símbolo de moneda ($) y no usar más de 2 decimales.</a:t>
          </a:r>
        </a:p>
      </dsp:txBody>
      <dsp:txXfrm>
        <a:off x="3756512" y="627688"/>
        <a:ext cx="3410218" cy="19964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24141-3829-4300-B0CD-8EF51373FB48}">
      <dsp:nvSpPr>
        <dsp:cNvPr id="0" name=""/>
        <dsp:cNvSpPr/>
      </dsp:nvSpPr>
      <dsp:spPr>
        <a:xfrm>
          <a:off x="4400" y="0"/>
          <a:ext cx="2472912" cy="5472606"/>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En campos de hipervínculos utilizar la dirección </a:t>
          </a:r>
          <a:r>
            <a:rPr lang="es-MX" sz="1800" kern="1200" dirty="0" err="1">
              <a:solidFill>
                <a:schemeClr val="tx1"/>
              </a:solidFill>
              <a:latin typeface="Arial" panose="020B0604020202020204" pitchFamily="34" charset="0"/>
              <a:ea typeface="Verdana" panose="020B0604030504040204" pitchFamily="34" charset="0"/>
              <a:cs typeface="Arial" panose="020B0604020202020204" pitchFamily="34" charset="0"/>
            </a:rPr>
            <a:t>url</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completa (por ejemplo: http://</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hlinkClick xmlns:r="http://schemas.openxmlformats.org/officeDocument/2006/relationships" r:id="rId1"/>
            </a:rPr>
            <a:t>www.ifai.org.mx/archivo.pdf</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El nombre de los archivos no deberán contener espacios o caracteres acentuados como </a:t>
          </a:r>
          <a:r>
            <a:rPr lang="es-MX" sz="1800" kern="1200" dirty="0" err="1">
              <a:solidFill>
                <a:schemeClr val="tx1"/>
              </a:solidFill>
              <a:latin typeface="Arial" panose="020B0604020202020204" pitchFamily="34" charset="0"/>
              <a:ea typeface="Verdana" panose="020B0604030504040204" pitchFamily="34" charset="0"/>
              <a:cs typeface="Arial" panose="020B0604020202020204" pitchFamily="34" charset="0"/>
            </a:rPr>
            <a:t>áéíóú</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Estos son los caracteres permitidos en las </a:t>
          </a:r>
          <a:r>
            <a:rPr lang="es-MX" sz="1800" kern="1200" dirty="0" err="1">
              <a:solidFill>
                <a:schemeClr val="tx1"/>
              </a:solidFill>
              <a:latin typeface="Arial" panose="020B0604020202020204" pitchFamily="34" charset="0"/>
              <a:ea typeface="Verdana" panose="020B0604030504040204" pitchFamily="34" charset="0"/>
              <a:cs typeface="Arial" panose="020B0604020202020204" pitchFamily="34" charset="0"/>
            </a:rPr>
            <a:t>url</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A B C D E F G H I J K L M N O P Q R S T U V W X Y Z a b c d e f g h i j k l m n o p q r s t u v w x y z 0 1 2 3 4 5 6 7 8 9 - . _ ~ : / ? # [ ] @ ! $ &amp; ' ( ) * + , ; = ` </a:t>
          </a:r>
        </a:p>
      </dsp:txBody>
      <dsp:txXfrm>
        <a:off x="76829" y="72429"/>
        <a:ext cx="2328054" cy="5327748"/>
      </dsp:txXfrm>
    </dsp:sp>
    <dsp:sp modelId="{6B01D7FD-ACB8-44CD-BC05-D00094BE1E7B}">
      <dsp:nvSpPr>
        <dsp:cNvPr id="0" name=""/>
        <dsp:cNvSpPr/>
      </dsp:nvSpPr>
      <dsp:spPr>
        <a:xfrm>
          <a:off x="2572704" y="2618018"/>
          <a:ext cx="202229" cy="236570"/>
        </a:xfrm>
        <a:prstGeom prst="rightArrow">
          <a:avLst>
            <a:gd name="adj1" fmla="val 60000"/>
            <a:gd name="adj2" fmla="val 50000"/>
          </a:avLst>
        </a:prstGeom>
        <a:solidFill>
          <a:schemeClr val="bg1">
            <a:lumMod val="85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solidFill>
              <a:schemeClr val="tx1"/>
            </a:solidFill>
          </a:endParaRPr>
        </a:p>
      </dsp:txBody>
      <dsp:txXfrm>
        <a:off x="2572704" y="2665332"/>
        <a:ext cx="141560" cy="141942"/>
      </dsp:txXfrm>
    </dsp:sp>
    <dsp:sp modelId="{EFF131C9-A938-4597-B4DF-59D8DEDB3900}">
      <dsp:nvSpPr>
        <dsp:cNvPr id="0" name=""/>
        <dsp:cNvSpPr/>
      </dsp:nvSpPr>
      <dsp:spPr>
        <a:xfrm>
          <a:off x="2858877" y="0"/>
          <a:ext cx="2472912" cy="5472606"/>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No modificar los primeros 7 renglones del archivo, debido a que contienen los nombres de los campos y atributos con los que serán importados al SIPOT.</a:t>
          </a:r>
        </a:p>
      </dsp:txBody>
      <dsp:txXfrm>
        <a:off x="2931306" y="72429"/>
        <a:ext cx="2328054" cy="5327748"/>
      </dsp:txXfrm>
    </dsp:sp>
    <dsp:sp modelId="{635DFC3B-221F-4B4B-B195-095F7A4F86A0}">
      <dsp:nvSpPr>
        <dsp:cNvPr id="0" name=""/>
        <dsp:cNvSpPr/>
      </dsp:nvSpPr>
      <dsp:spPr>
        <a:xfrm>
          <a:off x="5427181" y="2618018"/>
          <a:ext cx="202229" cy="236570"/>
        </a:xfrm>
        <a:prstGeom prst="rightArrow">
          <a:avLst>
            <a:gd name="adj1" fmla="val 60000"/>
            <a:gd name="adj2" fmla="val 50000"/>
          </a:avLst>
        </a:prstGeom>
        <a:solidFill>
          <a:schemeClr val="bg1">
            <a:lumMod val="85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s-MX" sz="700" kern="1200">
            <a:solidFill>
              <a:schemeClr val="tx1"/>
            </a:solidFill>
          </a:endParaRPr>
        </a:p>
      </dsp:txBody>
      <dsp:txXfrm>
        <a:off x="5427181" y="2665332"/>
        <a:ext cx="141560" cy="141942"/>
      </dsp:txXfrm>
    </dsp:sp>
    <dsp:sp modelId="{4A1221F1-D7E1-4A45-AFE1-DDEEB7D9F821}">
      <dsp:nvSpPr>
        <dsp:cNvPr id="0" name=""/>
        <dsp:cNvSpPr/>
      </dsp:nvSpPr>
      <dsp:spPr>
        <a:xfrm>
          <a:off x="5713355" y="0"/>
          <a:ext cx="2472912" cy="5472606"/>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En el campo denominado “Año” deberá capturarse el año al que pertenece la información, puede ser igual al dato del campo “Ejercicio”</a:t>
          </a:r>
        </a:p>
      </dsp:txBody>
      <dsp:txXfrm>
        <a:off x="5785784" y="72429"/>
        <a:ext cx="2328054" cy="53277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8DBF9E-25FF-45BE-A4AE-D8E551218CE4}">
      <dsp:nvSpPr>
        <dsp:cNvPr id="0" name=""/>
        <dsp:cNvSpPr/>
      </dsp:nvSpPr>
      <dsp:spPr>
        <a:xfrm>
          <a:off x="7032" y="0"/>
          <a:ext cx="2101958" cy="5328591"/>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No deberá modificar las hojas denominadas “</a:t>
          </a:r>
          <a:r>
            <a:rPr lang="es-MX" sz="1800" kern="1200" dirty="0" err="1">
              <a:solidFill>
                <a:schemeClr val="tx1"/>
              </a:solidFill>
              <a:latin typeface="Arial" panose="020B0604020202020204" pitchFamily="34" charset="0"/>
              <a:ea typeface="Verdana" panose="020B0604030504040204" pitchFamily="34" charset="0"/>
              <a:cs typeface="Arial" panose="020B0604020202020204" pitchFamily="34" charset="0"/>
            </a:rPr>
            <a:t>hiddenx</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debido a que éstas contienen los datos para cada catálogo.</a:t>
          </a:r>
        </a:p>
      </dsp:txBody>
      <dsp:txXfrm>
        <a:off x="68596" y="61564"/>
        <a:ext cx="1978830" cy="5205463"/>
      </dsp:txXfrm>
    </dsp:sp>
    <dsp:sp modelId="{04791971-883D-4DDC-85A4-3A2A9D545878}">
      <dsp:nvSpPr>
        <dsp:cNvPr id="0" name=""/>
        <dsp:cNvSpPr/>
      </dsp:nvSpPr>
      <dsp:spPr>
        <a:xfrm>
          <a:off x="2319187" y="2403653"/>
          <a:ext cx="445615" cy="521285"/>
        </a:xfrm>
        <a:prstGeom prst="rightArrow">
          <a:avLst>
            <a:gd name="adj1" fmla="val 60000"/>
            <a:gd name="adj2" fmla="val 50000"/>
          </a:avLst>
        </a:prstGeom>
        <a:solidFill>
          <a:schemeClr val="bg1">
            <a:lumMod val="85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a:off x="2319187" y="2507910"/>
        <a:ext cx="311931" cy="312771"/>
      </dsp:txXfrm>
    </dsp:sp>
    <dsp:sp modelId="{775B5634-906F-4456-AAAB-5FDDE773BBAC}">
      <dsp:nvSpPr>
        <dsp:cNvPr id="0" name=""/>
        <dsp:cNvSpPr/>
      </dsp:nvSpPr>
      <dsp:spPr>
        <a:xfrm>
          <a:off x="2949774" y="0"/>
          <a:ext cx="2101958" cy="5328591"/>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Caracteres permitidos en campos alfanuméricos sin caracteres especiales: A B C D E F G H I J K L M N Ñ O P Q R S T U V W X Y Z a b c d e f g h i j k l m n ñ o p q r s t u v w x y z Á É Í </a:t>
          </a:r>
          <a:r>
            <a:rPr lang="es-MX" sz="1800" kern="1200" dirty="0" err="1">
              <a:solidFill>
                <a:schemeClr val="tx1"/>
              </a:solidFill>
              <a:latin typeface="Arial" panose="020B0604020202020204" pitchFamily="34" charset="0"/>
              <a:ea typeface="Verdana" panose="020B0604030504040204" pitchFamily="34" charset="0"/>
              <a:cs typeface="Arial" panose="020B0604020202020204" pitchFamily="34" charset="0"/>
            </a:rPr>
            <a:t>Ó</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Ú á é </a:t>
          </a:r>
          <a:r>
            <a:rPr lang="es-MX" sz="1800" kern="1200" dirty="0" err="1">
              <a:solidFill>
                <a:schemeClr val="tx1"/>
              </a:solidFill>
              <a:latin typeface="Arial" panose="020B0604020202020204" pitchFamily="34" charset="0"/>
              <a:ea typeface="Verdana" panose="020B0604030504040204" pitchFamily="34" charset="0"/>
              <a:cs typeface="Arial" panose="020B0604020202020204" pitchFamily="34" charset="0"/>
            </a:rPr>
            <a:t>i´ó</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ú Ü </a:t>
          </a:r>
          <a:r>
            <a:rPr lang="es-MX" sz="1800" kern="1200" dirty="0" err="1">
              <a:solidFill>
                <a:schemeClr val="tx1"/>
              </a:solidFill>
              <a:latin typeface="Arial" panose="020B0604020202020204" pitchFamily="34" charset="0"/>
              <a:ea typeface="Verdana" panose="020B0604030504040204" pitchFamily="34" charset="0"/>
              <a:cs typeface="Arial" panose="020B0604020202020204" pitchFamily="34" charset="0"/>
            </a:rPr>
            <a:t>ü</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1 2 3 4 5 6 7 8 9 0 </a:t>
          </a:r>
        </a:p>
      </dsp:txBody>
      <dsp:txXfrm>
        <a:off x="3011338" y="61564"/>
        <a:ext cx="1978830" cy="5205463"/>
      </dsp:txXfrm>
    </dsp:sp>
    <dsp:sp modelId="{348A17FB-E9D6-47C3-8FB8-1511DEB48AD6}">
      <dsp:nvSpPr>
        <dsp:cNvPr id="0" name=""/>
        <dsp:cNvSpPr/>
      </dsp:nvSpPr>
      <dsp:spPr>
        <a:xfrm>
          <a:off x="5261929" y="2403653"/>
          <a:ext cx="445615" cy="521285"/>
        </a:xfrm>
        <a:prstGeom prst="rightArrow">
          <a:avLst>
            <a:gd name="adj1" fmla="val 60000"/>
            <a:gd name="adj2" fmla="val 50000"/>
          </a:avLst>
        </a:prstGeom>
        <a:solidFill>
          <a:schemeClr val="bg1">
            <a:lumMod val="85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MX" sz="1700" kern="1200"/>
        </a:p>
      </dsp:txBody>
      <dsp:txXfrm>
        <a:off x="5261929" y="2507910"/>
        <a:ext cx="311931" cy="312771"/>
      </dsp:txXfrm>
    </dsp:sp>
    <dsp:sp modelId="{E8E5FF79-9DE4-43B9-89A1-8A7E288FD782}">
      <dsp:nvSpPr>
        <dsp:cNvPr id="0" name=""/>
        <dsp:cNvSpPr/>
      </dsp:nvSpPr>
      <dsp:spPr>
        <a:xfrm>
          <a:off x="5892516" y="0"/>
          <a:ext cx="2101958" cy="5328591"/>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Caracteres permitidos en campos alfanuméricos con caracteres especiales: A B C D E F G H I J K L M N Ñ O P Q R S T U V W X Y Z a b c d e f g h i j k l m n ñ o p q r s t u v w x y z Á É Í </a:t>
          </a:r>
          <a:r>
            <a:rPr lang="es-MX" sz="1800" kern="1200" dirty="0" err="1">
              <a:solidFill>
                <a:schemeClr val="tx1"/>
              </a:solidFill>
              <a:latin typeface="Arial" panose="020B0604020202020204" pitchFamily="34" charset="0"/>
              <a:ea typeface="Verdana" panose="020B0604030504040204" pitchFamily="34" charset="0"/>
              <a:cs typeface="Arial" panose="020B0604020202020204" pitchFamily="34" charset="0"/>
            </a:rPr>
            <a:t>Ó</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Ú á é </a:t>
          </a:r>
          <a:r>
            <a:rPr lang="es-MX" sz="1800" kern="1200" dirty="0" err="1">
              <a:solidFill>
                <a:schemeClr val="tx1"/>
              </a:solidFill>
              <a:latin typeface="Arial" panose="020B0604020202020204" pitchFamily="34" charset="0"/>
              <a:ea typeface="Verdana" panose="020B0604030504040204" pitchFamily="34" charset="0"/>
              <a:cs typeface="Arial" panose="020B0604020202020204" pitchFamily="34" charset="0"/>
            </a:rPr>
            <a:t>i´ó</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ú Ü </a:t>
          </a:r>
          <a:r>
            <a:rPr lang="es-MX" sz="1800" kern="1200" dirty="0" err="1">
              <a:solidFill>
                <a:schemeClr val="tx1"/>
              </a:solidFill>
              <a:latin typeface="Arial" panose="020B0604020202020204" pitchFamily="34" charset="0"/>
              <a:ea typeface="Verdana" panose="020B0604030504040204" pitchFamily="34" charset="0"/>
              <a:cs typeface="Arial" panose="020B0604020202020204" pitchFamily="34" charset="0"/>
            </a:rPr>
            <a:t>ü</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1 2 3 4 5 6 7 8 9 0 ! " # $ % &amp; ´( ) * + , - . ¿ ? ¡ ' ¿ - @ + * ¡_ ; : ° /</a:t>
          </a:r>
        </a:p>
      </dsp:txBody>
      <dsp:txXfrm>
        <a:off x="5954080" y="61564"/>
        <a:ext cx="1978830" cy="52054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D4A50-9B87-424F-ABCE-8820AC9D863F}">
      <dsp:nvSpPr>
        <dsp:cNvPr id="0" name=""/>
        <dsp:cNvSpPr/>
      </dsp:nvSpPr>
      <dsp:spPr>
        <a:xfrm>
          <a:off x="3133004" y="2941786"/>
          <a:ext cx="267687" cy="91440"/>
        </a:xfrm>
        <a:custGeom>
          <a:avLst/>
          <a:gdLst/>
          <a:ahLst/>
          <a:cxnLst/>
          <a:rect l="0" t="0" r="0" b="0"/>
          <a:pathLst>
            <a:path>
              <a:moveTo>
                <a:pt x="0" y="45720"/>
              </a:moveTo>
              <a:lnTo>
                <a:pt x="267687" y="4572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b="1" kern="1200">
            <a:effectLst>
              <a:outerShdw blurRad="38100" dist="38100" dir="2700000" algn="tl">
                <a:srgbClr val="000000">
                  <a:alpha val="43137"/>
                </a:srgbClr>
              </a:outerShdw>
            </a:effectLst>
          </a:endParaRPr>
        </a:p>
      </dsp:txBody>
      <dsp:txXfrm>
        <a:off x="3260156" y="2980813"/>
        <a:ext cx="13384" cy="13384"/>
      </dsp:txXfrm>
    </dsp:sp>
    <dsp:sp modelId="{692627B7-6A56-402C-8FA1-893FBF220318}">
      <dsp:nvSpPr>
        <dsp:cNvPr id="0" name=""/>
        <dsp:cNvSpPr/>
      </dsp:nvSpPr>
      <dsp:spPr>
        <a:xfrm>
          <a:off x="412123" y="2456895"/>
          <a:ext cx="267687" cy="530610"/>
        </a:xfrm>
        <a:custGeom>
          <a:avLst/>
          <a:gdLst/>
          <a:ahLst/>
          <a:cxnLst/>
          <a:rect l="0" t="0" r="0" b="0"/>
          <a:pathLst>
            <a:path>
              <a:moveTo>
                <a:pt x="0" y="0"/>
              </a:moveTo>
              <a:lnTo>
                <a:pt x="133843" y="0"/>
              </a:lnTo>
              <a:lnTo>
                <a:pt x="133843" y="530610"/>
              </a:lnTo>
              <a:lnTo>
                <a:pt x="267687" y="53061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b="1" kern="1200">
            <a:effectLst>
              <a:outerShdw blurRad="38100" dist="38100" dir="2700000" algn="tl">
                <a:srgbClr val="000000">
                  <a:alpha val="43137"/>
                </a:srgbClr>
              </a:outerShdw>
            </a:effectLst>
          </a:endParaRPr>
        </a:p>
      </dsp:txBody>
      <dsp:txXfrm>
        <a:off x="531109" y="2707343"/>
        <a:ext cx="29715" cy="29715"/>
      </dsp:txXfrm>
    </dsp:sp>
    <dsp:sp modelId="{7BA5A5C0-9DC1-4FDC-8C65-148652E03ED9}">
      <dsp:nvSpPr>
        <dsp:cNvPr id="0" name=""/>
        <dsp:cNvSpPr/>
      </dsp:nvSpPr>
      <dsp:spPr>
        <a:xfrm>
          <a:off x="3133004" y="1880564"/>
          <a:ext cx="267687" cy="91440"/>
        </a:xfrm>
        <a:custGeom>
          <a:avLst/>
          <a:gdLst/>
          <a:ahLst/>
          <a:cxnLst/>
          <a:rect l="0" t="0" r="0" b="0"/>
          <a:pathLst>
            <a:path>
              <a:moveTo>
                <a:pt x="0" y="45720"/>
              </a:moveTo>
              <a:lnTo>
                <a:pt x="267687" y="45720"/>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b="1" kern="1200">
            <a:effectLst>
              <a:outerShdw blurRad="38100" dist="38100" dir="2700000" algn="tl">
                <a:srgbClr val="000000">
                  <a:alpha val="43137"/>
                </a:srgbClr>
              </a:outerShdw>
            </a:effectLst>
          </a:endParaRPr>
        </a:p>
      </dsp:txBody>
      <dsp:txXfrm>
        <a:off x="3260156" y="1919592"/>
        <a:ext cx="13384" cy="13384"/>
      </dsp:txXfrm>
    </dsp:sp>
    <dsp:sp modelId="{857855E6-B5C3-4807-9C07-956C37CECC4D}">
      <dsp:nvSpPr>
        <dsp:cNvPr id="0" name=""/>
        <dsp:cNvSpPr/>
      </dsp:nvSpPr>
      <dsp:spPr>
        <a:xfrm>
          <a:off x="412123" y="1926284"/>
          <a:ext cx="267687" cy="530610"/>
        </a:xfrm>
        <a:custGeom>
          <a:avLst/>
          <a:gdLst/>
          <a:ahLst/>
          <a:cxnLst/>
          <a:rect l="0" t="0" r="0" b="0"/>
          <a:pathLst>
            <a:path>
              <a:moveTo>
                <a:pt x="0" y="530610"/>
              </a:moveTo>
              <a:lnTo>
                <a:pt x="133843" y="530610"/>
              </a:lnTo>
              <a:lnTo>
                <a:pt x="133843" y="0"/>
              </a:lnTo>
              <a:lnTo>
                <a:pt x="26768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MX" sz="700" b="1" kern="1200">
            <a:effectLst>
              <a:outerShdw blurRad="38100" dist="38100" dir="2700000" algn="tl">
                <a:srgbClr val="000000">
                  <a:alpha val="43137"/>
                </a:srgbClr>
              </a:outerShdw>
            </a:effectLst>
          </a:endParaRPr>
        </a:p>
      </dsp:txBody>
      <dsp:txXfrm>
        <a:off x="531109" y="2176732"/>
        <a:ext cx="29715" cy="29715"/>
      </dsp:txXfrm>
    </dsp:sp>
    <dsp:sp modelId="{F3BB7FAF-9423-4A36-8ACB-C87FF9360457}">
      <dsp:nvSpPr>
        <dsp:cNvPr id="0" name=""/>
        <dsp:cNvSpPr/>
      </dsp:nvSpPr>
      <dsp:spPr>
        <a:xfrm rot="16200000">
          <a:off x="-722046" y="2252865"/>
          <a:ext cx="1860281" cy="408059"/>
        </a:xfrm>
        <a:prstGeom prst="rect">
          <a:avLst/>
        </a:prstGeom>
        <a:solidFill>
          <a:schemeClr val="accent1">
            <a:lumMod val="60000"/>
            <a:lumOff val="4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MX" sz="36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Ruta</a:t>
          </a:r>
        </a:p>
      </dsp:txBody>
      <dsp:txXfrm>
        <a:off x="-722046" y="2252865"/>
        <a:ext cx="1860281" cy="408059"/>
      </dsp:txXfrm>
    </dsp:sp>
    <dsp:sp modelId="{5C1F3511-CDD2-4584-816D-69353E36BB8C}">
      <dsp:nvSpPr>
        <dsp:cNvPr id="0" name=""/>
        <dsp:cNvSpPr/>
      </dsp:nvSpPr>
      <dsp:spPr>
        <a:xfrm>
          <a:off x="679811" y="1446681"/>
          <a:ext cx="2453193" cy="959206"/>
        </a:xfrm>
        <a:prstGeom prst="rect">
          <a:avLst/>
        </a:prstGeom>
        <a:solidFill>
          <a:schemeClr val="accent1">
            <a:lumMod val="60000"/>
            <a:lumOff val="4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Registro de información en formatos</a:t>
          </a:r>
        </a:p>
      </dsp:txBody>
      <dsp:txXfrm>
        <a:off x="679811" y="1446681"/>
        <a:ext cx="2453193" cy="959206"/>
      </dsp:txXfrm>
    </dsp:sp>
    <dsp:sp modelId="{67181691-3287-4458-BD0A-871CE9B42188}">
      <dsp:nvSpPr>
        <dsp:cNvPr id="0" name=""/>
        <dsp:cNvSpPr/>
      </dsp:nvSpPr>
      <dsp:spPr>
        <a:xfrm>
          <a:off x="3400692" y="1446681"/>
          <a:ext cx="2453193" cy="959206"/>
        </a:xfrm>
        <a:prstGeom prst="rect">
          <a:avLst/>
        </a:prstGeom>
        <a:solidFill>
          <a:schemeClr val="accent1">
            <a:lumMod val="60000"/>
            <a:lumOff val="4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Revisión de criterios de LTG, campos respectivos y Diccionario SIPOT</a:t>
          </a:r>
        </a:p>
      </dsp:txBody>
      <dsp:txXfrm>
        <a:off x="3400692" y="1446681"/>
        <a:ext cx="2453193" cy="959206"/>
      </dsp:txXfrm>
    </dsp:sp>
    <dsp:sp modelId="{D54AF4A1-9685-4A85-A290-72C347B5F406}">
      <dsp:nvSpPr>
        <dsp:cNvPr id="0" name=""/>
        <dsp:cNvSpPr/>
      </dsp:nvSpPr>
      <dsp:spPr>
        <a:xfrm>
          <a:off x="679811" y="2507902"/>
          <a:ext cx="2453193" cy="959206"/>
        </a:xfrm>
        <a:prstGeom prst="rect">
          <a:avLst/>
        </a:prstGeom>
        <a:solidFill>
          <a:schemeClr val="accent1">
            <a:lumMod val="60000"/>
            <a:lumOff val="4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Carga de información en SIPOT</a:t>
          </a:r>
        </a:p>
      </dsp:txBody>
      <dsp:txXfrm>
        <a:off x="679811" y="2507902"/>
        <a:ext cx="2453193" cy="959206"/>
      </dsp:txXfrm>
    </dsp:sp>
    <dsp:sp modelId="{6B3340C2-8987-4AA0-8BC9-1ECD2E1A0CDE}">
      <dsp:nvSpPr>
        <dsp:cNvPr id="0" name=""/>
        <dsp:cNvSpPr/>
      </dsp:nvSpPr>
      <dsp:spPr>
        <a:xfrm>
          <a:off x="3400692" y="2507902"/>
          <a:ext cx="2453193" cy="959206"/>
        </a:xfrm>
        <a:prstGeom prst="rect">
          <a:avLst/>
        </a:prstGeom>
        <a:solidFill>
          <a:schemeClr val="accent1">
            <a:lumMod val="60000"/>
            <a:lumOff val="40000"/>
          </a:schemeClr>
        </a:soli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Revisión del reporte de errores </a:t>
          </a:r>
        </a:p>
        <a:p>
          <a:pPr lvl="0" algn="ctr" defTabSz="800100">
            <a:lnSpc>
              <a:spcPct val="90000"/>
            </a:lnSpc>
            <a:spcBef>
              <a:spcPct val="0"/>
            </a:spcBef>
            <a:spcAft>
              <a:spcPct val="35000"/>
            </a:spcAft>
          </a:pPr>
          <a:r>
            <a:rPr lang="es-MX" sz="1800" b="1" kern="1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(Tabla de equivalencias)</a:t>
          </a:r>
        </a:p>
      </dsp:txBody>
      <dsp:txXfrm>
        <a:off x="3400692" y="2507902"/>
        <a:ext cx="2453193" cy="9592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E67A9-174B-475D-AFAD-A6E6B766BF3E}">
      <dsp:nvSpPr>
        <dsp:cNvPr id="0" name=""/>
        <dsp:cNvSpPr/>
      </dsp:nvSpPr>
      <dsp:spPr>
        <a:xfrm>
          <a:off x="8108" y="1136606"/>
          <a:ext cx="1783749" cy="2335298"/>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Se abre un corchete y se indica el nombre de la hoja de cálculo del archivo en donde se encuentra el error</a:t>
          </a:r>
          <a:endParaRPr lang="es-MX" sz="1800" kern="1200" dirty="0">
            <a:solidFill>
              <a:schemeClr val="tx1"/>
            </a:solidFill>
            <a:latin typeface="Arial" panose="020B0604020202020204" pitchFamily="34" charset="0"/>
            <a:cs typeface="Arial" panose="020B0604020202020204" pitchFamily="34" charset="0"/>
          </a:endParaRPr>
        </a:p>
      </dsp:txBody>
      <dsp:txXfrm>
        <a:off x="60352" y="1188850"/>
        <a:ext cx="1679261" cy="2230810"/>
      </dsp:txXfrm>
    </dsp:sp>
    <dsp:sp modelId="{FE572CFC-1D98-4412-AC40-8031BBBFB49F}">
      <dsp:nvSpPr>
        <dsp:cNvPr id="0" name=""/>
        <dsp:cNvSpPr/>
      </dsp:nvSpPr>
      <dsp:spPr>
        <a:xfrm>
          <a:off x="1970232" y="2083071"/>
          <a:ext cx="378154" cy="442369"/>
        </a:xfrm>
        <a:prstGeom prst="rightArrow">
          <a:avLst>
            <a:gd name="adj1" fmla="val 60000"/>
            <a:gd name="adj2" fmla="val 50000"/>
          </a:avLst>
        </a:prstGeom>
        <a:solidFill>
          <a:schemeClr val="bg1">
            <a:lumMod val="85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1970232" y="2171545"/>
        <a:ext cx="264708" cy="265421"/>
      </dsp:txXfrm>
    </dsp:sp>
    <dsp:sp modelId="{A81003FE-AE82-4FD4-917F-F3350095F144}">
      <dsp:nvSpPr>
        <dsp:cNvPr id="0" name=""/>
        <dsp:cNvSpPr/>
      </dsp:nvSpPr>
      <dsp:spPr>
        <a:xfrm>
          <a:off x="2505356" y="1541268"/>
          <a:ext cx="1783749" cy="1525974"/>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Acto seguido se reporta el número de fila donde se encuentra el error</a:t>
          </a:r>
        </a:p>
      </dsp:txBody>
      <dsp:txXfrm>
        <a:off x="2550050" y="1585962"/>
        <a:ext cx="1694361" cy="1436586"/>
      </dsp:txXfrm>
    </dsp:sp>
    <dsp:sp modelId="{CB04CD35-3B29-4BCF-8742-F395E2B8708F}">
      <dsp:nvSpPr>
        <dsp:cNvPr id="0" name=""/>
        <dsp:cNvSpPr/>
      </dsp:nvSpPr>
      <dsp:spPr>
        <a:xfrm>
          <a:off x="4467480" y="2083071"/>
          <a:ext cx="378154" cy="442369"/>
        </a:xfrm>
        <a:prstGeom prst="rightArrow">
          <a:avLst>
            <a:gd name="adj1" fmla="val 60000"/>
            <a:gd name="adj2" fmla="val 50000"/>
          </a:avLst>
        </a:prstGeom>
        <a:solidFill>
          <a:schemeClr val="bg1">
            <a:lumMod val="85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MX" sz="1400" kern="1200"/>
        </a:p>
      </dsp:txBody>
      <dsp:txXfrm>
        <a:off x="4467480" y="2171545"/>
        <a:ext cx="264708" cy="265421"/>
      </dsp:txXfrm>
    </dsp:sp>
    <dsp:sp modelId="{F631302C-C809-4F2B-8FA1-1B7968B70A81}">
      <dsp:nvSpPr>
        <dsp:cNvPr id="0" name=""/>
        <dsp:cNvSpPr/>
      </dsp:nvSpPr>
      <dsp:spPr>
        <a:xfrm>
          <a:off x="5002605" y="829864"/>
          <a:ext cx="2990794" cy="2948783"/>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Finalmente se reporta la columna del error. </a:t>
          </a:r>
        </a:p>
        <a:p>
          <a:pPr lvl="0" algn="ctr" defTabSz="800100">
            <a:lnSpc>
              <a:spcPct val="90000"/>
            </a:lnSpc>
            <a:spcBef>
              <a:spcPct val="0"/>
            </a:spcBef>
            <a:spcAft>
              <a:spcPct val="35000"/>
            </a:spcAft>
          </a:pP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Es importante considerar que el sistema únicamente reporta un caracter para especificar la columna, por lo que, los errores a partir de la columna AA de los archivos de Excel no son reportados de una manera intuitiva</a:t>
          </a:r>
        </a:p>
      </dsp:txBody>
      <dsp:txXfrm>
        <a:off x="5088972" y="916231"/>
        <a:ext cx="2818060" cy="27760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70A4E-7CAA-4BA3-9298-6788A3BD762A}">
      <dsp:nvSpPr>
        <dsp:cNvPr id="0" name=""/>
        <dsp:cNvSpPr/>
      </dsp:nvSpPr>
      <dsp:spPr>
        <a:xfrm>
          <a:off x="7715" y="835214"/>
          <a:ext cx="2981819" cy="2710850"/>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En campos de hipervínculos utilizar la dirección </a:t>
          </a:r>
          <a:r>
            <a:rPr lang="es-MX" sz="1800" kern="1200" dirty="0" err="1">
              <a:solidFill>
                <a:schemeClr val="tx1"/>
              </a:solidFill>
              <a:latin typeface="Arial" panose="020B0604020202020204" pitchFamily="34" charset="0"/>
              <a:ea typeface="Verdana" panose="020B0604030504040204" pitchFamily="34" charset="0"/>
              <a:cs typeface="Arial" panose="020B0604020202020204" pitchFamily="34" charset="0"/>
            </a:rPr>
            <a:t>url</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completa (por ejemplo: http://</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hlinkClick xmlns:r="http://schemas.openxmlformats.org/officeDocument/2006/relationships" r:id="rId1"/>
            </a:rPr>
            <a:t>www.ifai.org.mx/archivo.pdf</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El nombre de los archivos no deberán contener espacios o caracteres acentuados como </a:t>
          </a:r>
          <a:r>
            <a:rPr lang="es-MX" sz="1800" kern="1200" dirty="0" err="1">
              <a:solidFill>
                <a:schemeClr val="tx1"/>
              </a:solidFill>
              <a:latin typeface="Arial" panose="020B0604020202020204" pitchFamily="34" charset="0"/>
              <a:ea typeface="Verdana" panose="020B0604030504040204" pitchFamily="34" charset="0"/>
              <a:cs typeface="Arial" panose="020B0604020202020204" pitchFamily="34" charset="0"/>
            </a:rPr>
            <a:t>áéíóú</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a:t>
          </a:r>
          <a:endParaRPr lang="es-MX" sz="1800" kern="1200" dirty="0">
            <a:solidFill>
              <a:schemeClr val="tx1"/>
            </a:solidFill>
            <a:latin typeface="Arial" panose="020B0604020202020204" pitchFamily="34" charset="0"/>
            <a:cs typeface="Arial" panose="020B0604020202020204" pitchFamily="34" charset="0"/>
          </a:endParaRPr>
        </a:p>
      </dsp:txBody>
      <dsp:txXfrm>
        <a:off x="87113" y="914612"/>
        <a:ext cx="2823023" cy="2552054"/>
      </dsp:txXfrm>
    </dsp:sp>
    <dsp:sp modelId="{FB51E3A1-E6AB-4334-9A82-53D45672C810}">
      <dsp:nvSpPr>
        <dsp:cNvPr id="0" name=""/>
        <dsp:cNvSpPr/>
      </dsp:nvSpPr>
      <dsp:spPr>
        <a:xfrm>
          <a:off x="3226173" y="1897206"/>
          <a:ext cx="501675" cy="586865"/>
        </a:xfrm>
        <a:prstGeom prst="rightArrow">
          <a:avLst>
            <a:gd name="adj1" fmla="val 60000"/>
            <a:gd name="adj2" fmla="val 50000"/>
          </a:avLst>
        </a:prstGeom>
        <a:solidFill>
          <a:schemeClr val="bg1">
            <a:lumMod val="8500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MX" sz="1900" kern="1200"/>
        </a:p>
      </dsp:txBody>
      <dsp:txXfrm>
        <a:off x="3226173" y="2014579"/>
        <a:ext cx="351173" cy="352119"/>
      </dsp:txXfrm>
    </dsp:sp>
    <dsp:sp modelId="{8D1995C7-DD45-474B-B733-660109B8B3F6}">
      <dsp:nvSpPr>
        <dsp:cNvPr id="0" name=""/>
        <dsp:cNvSpPr/>
      </dsp:nvSpPr>
      <dsp:spPr>
        <a:xfrm>
          <a:off x="3936091" y="835214"/>
          <a:ext cx="2966603" cy="2710850"/>
        </a:xfrm>
        <a:prstGeom prst="roundRect">
          <a:avLst>
            <a:gd name="adj" fmla="val 10000"/>
          </a:avLst>
        </a:prstGeom>
        <a:solidFill>
          <a:schemeClr val="accent1">
            <a:lumMod val="60000"/>
            <a:lumOff val="40000"/>
          </a:schemeClr>
        </a:solidFill>
        <a:ln w="55000" cap="flat" cmpd="thickThin"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Estos son los caracteres permitidos en las </a:t>
          </a:r>
          <a:r>
            <a:rPr lang="es-MX" sz="1800" kern="1200" dirty="0" err="1">
              <a:solidFill>
                <a:schemeClr val="tx1"/>
              </a:solidFill>
              <a:latin typeface="Arial" panose="020B0604020202020204" pitchFamily="34" charset="0"/>
              <a:ea typeface="Verdana" panose="020B0604030504040204" pitchFamily="34" charset="0"/>
              <a:cs typeface="Arial" panose="020B0604020202020204" pitchFamily="34" charset="0"/>
            </a:rPr>
            <a:t>url</a:t>
          </a:r>
          <a:r>
            <a:rPr lang="es-MX" sz="1800" kern="1200" dirty="0">
              <a:solidFill>
                <a:schemeClr val="tx1"/>
              </a:solidFill>
              <a:latin typeface="Arial" panose="020B0604020202020204" pitchFamily="34" charset="0"/>
              <a:ea typeface="Verdana" panose="020B0604030504040204" pitchFamily="34" charset="0"/>
              <a:cs typeface="Arial" panose="020B0604020202020204" pitchFamily="34" charset="0"/>
            </a:rPr>
            <a:t> A B C D E F G H I J K L M N O P Q R S T U V W X Y Z a b c d e f g h i j k l m n o p q r s t u v w x y z 0 1 2 3 4 5 6 7 8 9 - . _ ~ : / ? # [ ] @ ! $ &amp; ' ( ) * + , ; = </a:t>
          </a:r>
        </a:p>
      </dsp:txBody>
      <dsp:txXfrm>
        <a:off x="4015489" y="914612"/>
        <a:ext cx="2807807" cy="2552054"/>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51DCE8-FEB7-4F44-BFCE-308A3BAF6E8A}" type="datetimeFigureOut">
              <a:rPr lang="es-MX" smtClean="0"/>
              <a:t>14/09/2017</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04AB5-82C7-40A8-9544-8EE825AA5D4F}" type="slidenum">
              <a:rPr lang="es-MX" smtClean="0"/>
              <a:t>‹Nº›</a:t>
            </a:fld>
            <a:endParaRPr lang="es-MX"/>
          </a:p>
        </p:txBody>
      </p:sp>
    </p:spTree>
    <p:extLst>
      <p:ext uri="{BB962C8B-B14F-4D97-AF65-F5344CB8AC3E}">
        <p14:creationId xmlns:p14="http://schemas.microsoft.com/office/powerpoint/2010/main" val="3823306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t>1</a:t>
            </a:fld>
            <a:endParaRPr lang="es-ES"/>
          </a:p>
        </p:txBody>
      </p:sp>
    </p:spTree>
    <p:extLst>
      <p:ext uri="{BB962C8B-B14F-4D97-AF65-F5344CB8AC3E}">
        <p14:creationId xmlns:p14="http://schemas.microsoft.com/office/powerpoint/2010/main" val="72973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9F5FAC84-9149-48A3-A692-C3251E86E2B2}" type="slidenum">
              <a:rPr lang="es-ES" smtClean="0"/>
              <a:t>78</a:t>
            </a:fld>
            <a:endParaRPr lang="es-ES"/>
          </a:p>
        </p:txBody>
      </p:sp>
    </p:spTree>
    <p:extLst>
      <p:ext uri="{BB962C8B-B14F-4D97-AF65-F5344CB8AC3E}">
        <p14:creationId xmlns:p14="http://schemas.microsoft.com/office/powerpoint/2010/main" val="897160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0" name="29 Marcador de fecha"/>
          <p:cNvSpPr>
            <a:spLocks noGrp="1"/>
          </p:cNvSpPr>
          <p:nvPr>
            <p:ph type="dt" sz="half" idx="10"/>
          </p:nvPr>
        </p:nvSpPr>
        <p:spPr/>
        <p:txBody>
          <a:bodyPr/>
          <a:lstStyle>
            <a:lvl1pPr>
              <a:defRPr>
                <a:solidFill>
                  <a:srgbClr val="FFFFFF"/>
                </a:solidFill>
              </a:defRPr>
            </a:lvl1pPr>
            <a:extLst/>
          </a:lstStyle>
          <a:p>
            <a:fld id="{24724557-990C-4E7D-BAF3-D2B2E37D70C5}" type="datetimeFigureOut">
              <a:rPr lang="es-MX" smtClean="0"/>
              <a:t>14/09/2017</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FEFF9788-4576-431F-82A2-E0202DF7E2BC}" type="slidenum">
              <a:rPr lang="es-MX" smtClean="0"/>
              <a:t>‹Nº›</a:t>
            </a:fld>
            <a:endParaRPr lang="es-MX"/>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71784" y="3146668"/>
            <a:ext cx="6858001" cy="56466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755576" y="1481328"/>
            <a:ext cx="8229600" cy="4525963"/>
          </a:xfrm>
          <a:prstGeom prst="rect">
            <a:avLst/>
          </a:prstGeom>
        </p:spPr>
        <p:txBody>
          <a:bodyPr/>
          <a:lstStyle>
            <a:lvl1pPr marL="109728" indent="0" algn="just">
              <a:buNone/>
              <a:defRPr kumimoji="0" lang="es-ES" sz="2700" kern="1200" dirty="0" smtClean="0">
                <a:solidFill>
                  <a:schemeClr val="tx1"/>
                </a:solidFill>
                <a:latin typeface="Arial Narrow" panose="020B0606020202030204" pitchFamily="34" charset="0"/>
                <a:ea typeface="+mn-ea"/>
                <a:cs typeface="+mn-cs"/>
              </a:defRPr>
            </a:lvl1pPr>
            <a:lvl2pPr marL="393192" indent="0">
              <a:buNone/>
              <a:defRPr kumimoji="0" lang="es-ES" sz="2700" kern="1200" dirty="0" smtClean="0">
                <a:solidFill>
                  <a:srgbClr val="AE9F66"/>
                </a:solidFill>
                <a:latin typeface="Arial Narrow" panose="020B0606020202030204" pitchFamily="34" charset="0"/>
                <a:ea typeface="+mn-ea"/>
                <a:cs typeface="+mn-cs"/>
              </a:defRPr>
            </a:lvl2pPr>
            <a:lvl3pPr>
              <a:defRPr kumimoji="0" lang="es-ES" sz="2700" kern="1200" dirty="0" smtClean="0">
                <a:solidFill>
                  <a:srgbClr val="AE9F66"/>
                </a:solidFill>
                <a:latin typeface="Arial Narrow" panose="020B0606020202030204" pitchFamily="34" charset="0"/>
                <a:ea typeface="+mn-ea"/>
                <a:cs typeface="+mn-cs"/>
              </a:defRPr>
            </a:lvl3pPr>
            <a:lvl4pPr>
              <a:defRPr>
                <a:latin typeface="Arial Narrow" panose="020B0606020202030204" pitchFamily="34" charset="0"/>
              </a:defRPr>
            </a:lvl4pPr>
            <a:lvl5pPr>
              <a:defRPr>
                <a:latin typeface="Arial Narrow" panose="020B0606020202030204" pitchFamily="34" charset="0"/>
              </a:defRPr>
            </a:lvl5pPr>
            <a:extLst/>
          </a:lstStyle>
          <a:p>
            <a:pPr lvl="0" eaLnBrk="1" latinLnBrk="0" hangingPunct="1"/>
            <a:r>
              <a:rPr lang="es-ES" dirty="0" smtClean="0"/>
              <a:t>Subtítulo</a:t>
            </a:r>
          </a:p>
        </p:txBody>
      </p:sp>
      <p:sp>
        <p:nvSpPr>
          <p:cNvPr id="4" name="3 Marcador de fecha"/>
          <p:cNvSpPr>
            <a:spLocks noGrp="1"/>
          </p:cNvSpPr>
          <p:nvPr>
            <p:ph type="dt" sz="half" idx="10"/>
          </p:nvPr>
        </p:nvSpPr>
        <p:spPr/>
        <p:txBody>
          <a:bodyPr/>
          <a:lstStyle>
            <a:extLst/>
          </a:lstStyle>
          <a:p>
            <a:fld id="{24724557-990C-4E7D-BAF3-D2B2E37D70C5}" type="datetimeFigureOut">
              <a:rPr lang="es-MX" smtClean="0"/>
              <a:t>14/09/2017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FEFF9788-4576-431F-82A2-E0202DF7E2BC}" type="slidenum">
              <a:rPr lang="es-MX" smtClean="0"/>
              <a:t>‹Nº›</a:t>
            </a:fld>
            <a:endParaRPr lang="es-MX"/>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305" y="5877272"/>
            <a:ext cx="396239" cy="787018"/>
          </a:xfrm>
          <a:prstGeom prst="rect">
            <a:avLst/>
          </a:prstGeom>
        </p:spPr>
      </p:pic>
      <p:sp>
        <p:nvSpPr>
          <p:cNvPr id="9" name="16 Subtítulo"/>
          <p:cNvSpPr>
            <a:spLocks noGrp="1"/>
          </p:cNvSpPr>
          <p:nvPr>
            <p:ph type="subTitle" idx="13" hasCustomPrompt="1"/>
          </p:nvPr>
        </p:nvSpPr>
        <p:spPr>
          <a:xfrm>
            <a:off x="755576" y="141064"/>
            <a:ext cx="8229600" cy="1199704"/>
          </a:xfrm>
          <a:prstGeom prst="rect">
            <a:avLst/>
          </a:prstGeom>
        </p:spPr>
        <p:txBody>
          <a:bodyPr lIns="45720" rIns="45720"/>
          <a:lstStyle>
            <a:lvl1pPr marL="0" marR="64008" indent="0" algn="l">
              <a:buNone/>
              <a:defRPr kumimoji="0" lang="en-US" sz="3500" b="1" kern="1200" dirty="0">
                <a:solidFill>
                  <a:srgbClr val="594228"/>
                </a:solidFill>
                <a:latin typeface="Arial Narrow" panose="020B0606020202030204" pitchFamily="34" charset="0"/>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dirty="0" smtClean="0"/>
              <a:t>Título del tema</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0" name="29 Marcador de fecha"/>
          <p:cNvSpPr>
            <a:spLocks noGrp="1"/>
          </p:cNvSpPr>
          <p:nvPr>
            <p:ph type="dt" sz="half" idx="10"/>
          </p:nvPr>
        </p:nvSpPr>
        <p:spPr/>
        <p:txBody>
          <a:bodyPr/>
          <a:lstStyle>
            <a:lvl1pPr>
              <a:defRPr>
                <a:solidFill>
                  <a:srgbClr val="FFFFFF"/>
                </a:solidFill>
              </a:defRPr>
            </a:lvl1pPr>
            <a:extLst/>
          </a:lstStyle>
          <a:p>
            <a:fld id="{D0D58E45-4859-4109-8A1B-38C441111C2E}" type="datetimeFigureOut">
              <a:rPr lang="es-MX" smtClean="0"/>
              <a:pPr/>
              <a:t>14/09/2017</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0879AA1-DE5E-4B59-B6A9-FB96C61AACC5}" type="slidenum">
              <a:rPr lang="es-MX" smtClean="0"/>
              <a:pPr/>
              <a:t>‹Nº›</a:t>
            </a:fld>
            <a:endParaRPr lang="es-MX"/>
          </a:p>
        </p:txBody>
      </p:sp>
      <p:pic>
        <p:nvPicPr>
          <p:cNvPr id="14" name="Imagen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3171784" y="3146668"/>
            <a:ext cx="6858001" cy="564668"/>
          </a:xfrm>
          <a:prstGeom prst="rect">
            <a:avLst/>
          </a:prstGeom>
        </p:spPr>
      </p:pic>
    </p:spTree>
    <p:extLst>
      <p:ext uri="{BB962C8B-B14F-4D97-AF65-F5344CB8AC3E}">
        <p14:creationId xmlns:p14="http://schemas.microsoft.com/office/powerpoint/2010/main" val="379745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24724557-990C-4E7D-BAF3-D2B2E37D70C5}" type="datetimeFigureOut">
              <a:rPr lang="es-MX" smtClean="0"/>
              <a:t>14/09/2017</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EFF9788-4576-431F-82A2-E0202DF7E2BC}" type="slidenum">
              <a:rPr lang="es-MX" smtClean="0"/>
              <a:t>‹Nº›</a:t>
            </a:fld>
            <a:endParaRPr lang="es-MX"/>
          </a:p>
        </p:txBody>
      </p:sp>
    </p:spTree>
    <p:extLst>
      <p:ext uri="{BB962C8B-B14F-4D97-AF65-F5344CB8AC3E}">
        <p14:creationId xmlns:p14="http://schemas.microsoft.com/office/powerpoint/2010/main" val="232802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3" name="2 Marcador de contenido"/>
          <p:cNvSpPr>
            <a:spLocks noGrp="1"/>
          </p:cNvSpPr>
          <p:nvPr>
            <p:ph idx="1" hasCustomPrompt="1"/>
          </p:nvPr>
        </p:nvSpPr>
        <p:spPr>
          <a:xfrm>
            <a:off x="755576" y="1481328"/>
            <a:ext cx="8229600" cy="4525963"/>
          </a:xfrm>
          <a:prstGeom prst="rect">
            <a:avLst/>
          </a:prstGeom>
        </p:spPr>
        <p:txBody>
          <a:bodyPr/>
          <a:lstStyle>
            <a:lvl1pPr marL="109728" indent="0" algn="just">
              <a:buNone/>
              <a:defRPr kumimoji="0" lang="es-ES" sz="2700" kern="1200" dirty="0" smtClean="0">
                <a:solidFill>
                  <a:schemeClr val="tx1"/>
                </a:solidFill>
                <a:latin typeface="Arial Narrow" panose="020B0606020202030204" pitchFamily="34" charset="0"/>
                <a:ea typeface="+mn-ea"/>
                <a:cs typeface="+mn-cs"/>
              </a:defRPr>
            </a:lvl1pPr>
            <a:lvl2pPr marL="393192" indent="0">
              <a:buNone/>
              <a:defRPr kumimoji="0" lang="es-ES" sz="2700" kern="1200" dirty="0" smtClean="0">
                <a:solidFill>
                  <a:srgbClr val="AE9F66"/>
                </a:solidFill>
                <a:latin typeface="Arial Narrow" panose="020B0606020202030204" pitchFamily="34" charset="0"/>
                <a:ea typeface="+mn-ea"/>
                <a:cs typeface="+mn-cs"/>
              </a:defRPr>
            </a:lvl2pPr>
            <a:lvl3pPr>
              <a:defRPr kumimoji="0" lang="es-ES" sz="2700" kern="1200" dirty="0" smtClean="0">
                <a:solidFill>
                  <a:srgbClr val="AE9F66"/>
                </a:solidFill>
                <a:latin typeface="Arial Narrow" panose="020B0606020202030204" pitchFamily="34" charset="0"/>
                <a:ea typeface="+mn-ea"/>
                <a:cs typeface="+mn-cs"/>
              </a:defRPr>
            </a:lvl3pPr>
            <a:lvl4pPr>
              <a:defRPr>
                <a:latin typeface="Arial Narrow" panose="020B0606020202030204" pitchFamily="34" charset="0"/>
              </a:defRPr>
            </a:lvl4pPr>
            <a:lvl5pPr>
              <a:defRPr>
                <a:latin typeface="Arial Narrow" panose="020B0606020202030204" pitchFamily="34" charset="0"/>
              </a:defRPr>
            </a:lvl5pPr>
            <a:extLst/>
          </a:lstStyle>
          <a:p>
            <a:pPr lvl="0" eaLnBrk="1" latinLnBrk="0" hangingPunct="1"/>
            <a:r>
              <a:rPr lang="es-ES" dirty="0" smtClean="0"/>
              <a:t>Subtítulo</a:t>
            </a:r>
          </a:p>
        </p:txBody>
      </p:sp>
      <p:sp>
        <p:nvSpPr>
          <p:cNvPr id="4" name="3 Marcador de fecha"/>
          <p:cNvSpPr>
            <a:spLocks noGrp="1"/>
          </p:cNvSpPr>
          <p:nvPr>
            <p:ph type="dt" sz="half" idx="10"/>
          </p:nvPr>
        </p:nvSpPr>
        <p:spPr/>
        <p:txBody>
          <a:bodyPr/>
          <a:lstStyle>
            <a:extLst/>
          </a:lstStyle>
          <a:p>
            <a:fld id="{D0D58E45-4859-4109-8A1B-38C441111C2E}" type="datetimeFigureOut">
              <a:rPr lang="es-MX" smtClean="0"/>
              <a:pPr/>
              <a:t>14/09/2017</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0879AA1-DE5E-4B59-B6A9-FB96C61AACC5}" type="slidenum">
              <a:rPr lang="es-MX" smtClean="0"/>
              <a:pPr/>
              <a:t>‹Nº›</a:t>
            </a:fld>
            <a:endParaRPr lang="es-MX"/>
          </a:p>
        </p:txBody>
      </p:sp>
      <p:pic>
        <p:nvPicPr>
          <p:cNvPr id="2" name="Imagen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305" y="5877272"/>
            <a:ext cx="396239" cy="787018"/>
          </a:xfrm>
          <a:prstGeom prst="rect">
            <a:avLst/>
          </a:prstGeom>
        </p:spPr>
      </p:pic>
      <p:sp>
        <p:nvSpPr>
          <p:cNvPr id="9" name="16 Subtítulo"/>
          <p:cNvSpPr>
            <a:spLocks noGrp="1"/>
          </p:cNvSpPr>
          <p:nvPr>
            <p:ph type="subTitle" idx="13" hasCustomPrompt="1"/>
          </p:nvPr>
        </p:nvSpPr>
        <p:spPr>
          <a:xfrm>
            <a:off x="755576" y="141064"/>
            <a:ext cx="8229600" cy="1199704"/>
          </a:xfrm>
          <a:prstGeom prst="rect">
            <a:avLst/>
          </a:prstGeom>
        </p:spPr>
        <p:txBody>
          <a:bodyPr lIns="45720" rIns="45720"/>
          <a:lstStyle>
            <a:lvl1pPr marL="0" marR="64008" indent="0" algn="l">
              <a:buNone/>
              <a:defRPr kumimoji="0" lang="en-US" sz="3500" b="1" kern="1200" dirty="0">
                <a:solidFill>
                  <a:srgbClr val="594228"/>
                </a:solidFill>
                <a:latin typeface="Arial Narrow" panose="020B0606020202030204" pitchFamily="34" charset="0"/>
                <a:ea typeface="+mn-ea"/>
                <a:cs typeface="+mn-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dirty="0" smtClean="0"/>
              <a:t>Título del tema</a:t>
            </a:r>
            <a:endParaRPr kumimoji="0" lang="en-US" dirty="0"/>
          </a:p>
        </p:txBody>
      </p:sp>
    </p:spTree>
    <p:extLst>
      <p:ext uri="{BB962C8B-B14F-4D97-AF65-F5344CB8AC3E}">
        <p14:creationId xmlns:p14="http://schemas.microsoft.com/office/powerpoint/2010/main" val="198409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1325563"/>
          </a:xfrm>
          <a:prstGeom prst="rect">
            <a:avLst/>
          </a:prstGeom>
        </p:spPr>
        <p:txBody>
          <a:bodyPr lIns="82269" tIns="41134" rIns="82269" bIns="41134"/>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8650" y="1825626"/>
            <a:ext cx="7886700" cy="4351338"/>
          </a:xfrm>
          <a:prstGeom prst="rect">
            <a:avLst/>
          </a:prstGeom>
        </p:spPr>
        <p:txBody>
          <a:bodyPr lIns="82269" tIns="41134" rIns="82269" bIns="41134"/>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lIns="82269" tIns="41134" rIns="82269" bIns="41134"/>
          <a:lstStyle/>
          <a:p>
            <a:fld id="{D3B7A6B1-A13A-42DF-8FCB-7C468E6A884F}" type="datetimeFigureOut">
              <a:rPr lang="es-MX" smtClean="0"/>
              <a:t>14/09/2017</a:t>
            </a:fld>
            <a:endParaRPr lang="es-MX"/>
          </a:p>
        </p:txBody>
      </p:sp>
      <p:sp>
        <p:nvSpPr>
          <p:cNvPr id="5" name="Footer Placeholder 4"/>
          <p:cNvSpPr>
            <a:spLocks noGrp="1"/>
          </p:cNvSpPr>
          <p:nvPr>
            <p:ph type="ftr" sz="quarter" idx="11"/>
          </p:nvPr>
        </p:nvSpPr>
        <p:spPr/>
        <p:txBody>
          <a:bodyPr lIns="82269" tIns="41134" rIns="82269" bIns="41134"/>
          <a:lstStyle/>
          <a:p>
            <a:endParaRPr lang="es-MX"/>
          </a:p>
        </p:txBody>
      </p:sp>
      <p:sp>
        <p:nvSpPr>
          <p:cNvPr id="6" name="Slide Number Placeholder 5"/>
          <p:cNvSpPr>
            <a:spLocks noGrp="1"/>
          </p:cNvSpPr>
          <p:nvPr>
            <p:ph type="sldNum" sz="quarter" idx="12"/>
          </p:nvPr>
        </p:nvSpPr>
        <p:spPr/>
        <p:txBody>
          <a:bodyPr lIns="82269" tIns="41134" rIns="82269" bIns="41134"/>
          <a:lstStyle/>
          <a:p>
            <a:fld id="{87ECF2AE-E668-42ED-ADE2-93D4311D78FC}" type="slidenum">
              <a:rPr lang="es-MX" smtClean="0"/>
              <a:t>‹Nº›</a:t>
            </a:fld>
            <a:endParaRPr lang="es-MX"/>
          </a:p>
        </p:txBody>
      </p:sp>
    </p:spTree>
    <p:extLst>
      <p:ext uri="{BB962C8B-B14F-4D97-AF65-F5344CB8AC3E}">
        <p14:creationId xmlns:p14="http://schemas.microsoft.com/office/powerpoint/2010/main" val="283691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4724557-990C-4E7D-BAF3-D2B2E37D70C5}" type="datetimeFigureOut">
              <a:rPr lang="es-MX" smtClean="0"/>
              <a:t>14/09/2017</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EFF9788-4576-431F-82A2-E0202DF7E2BC}" type="slidenum">
              <a:rPr lang="es-MX" smtClean="0"/>
              <a:t>‹Nº›</a:t>
            </a:fld>
            <a:endParaRPr lang="es-MX"/>
          </a:p>
        </p:txBody>
      </p:sp>
      <p:pic>
        <p:nvPicPr>
          <p:cNvPr id="16" name="Imagen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2746429" y="2721313"/>
            <a:ext cx="6007293" cy="564668"/>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8" r:id="rId4"/>
    <p:sldLayoutId id="2147483669" r:id="rId5"/>
    <p:sldLayoutId id="2147483670" r:id="rId6"/>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5.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51.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7.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7.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7.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7.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7.png"/><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7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85.png"/></Relationships>
</file>

<file path=ppt/slides/_rels/slide7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7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8832" y="404664"/>
            <a:ext cx="1146336" cy="2276872"/>
          </a:xfrm>
          <a:prstGeom prst="rect">
            <a:avLst/>
          </a:prstGeom>
        </p:spPr>
      </p:pic>
      <p:sp>
        <p:nvSpPr>
          <p:cNvPr id="5" name="16 Subtítulo"/>
          <p:cNvSpPr txBox="1">
            <a:spLocks/>
          </p:cNvSpPr>
          <p:nvPr/>
        </p:nvSpPr>
        <p:spPr>
          <a:xfrm>
            <a:off x="978401" y="3068960"/>
            <a:ext cx="7772400" cy="2630244"/>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0"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pPr algn="ctr">
              <a:defRPr/>
            </a:pPr>
            <a:r>
              <a:rPr lang="es-ES" sz="5400" b="1" dirty="0" smtClean="0">
                <a:solidFill>
                  <a:srgbClr val="594228"/>
                </a:solidFill>
                <a:latin typeface="Arial Narrow" panose="020B0606020202030204" pitchFamily="34" charset="0"/>
              </a:rPr>
              <a:t>Curso </a:t>
            </a:r>
            <a:r>
              <a:rPr lang="es-ES" sz="5400" b="1" dirty="0">
                <a:solidFill>
                  <a:srgbClr val="594228"/>
                </a:solidFill>
                <a:latin typeface="Arial Narrow" panose="020B0606020202030204" pitchFamily="34" charset="0"/>
              </a:rPr>
              <a:t>de Plataforma Nacional de </a:t>
            </a:r>
            <a:r>
              <a:rPr lang="es-ES" sz="5400" b="1" dirty="0" smtClean="0">
                <a:solidFill>
                  <a:srgbClr val="594228"/>
                </a:solidFill>
                <a:latin typeface="Arial Narrow" panose="020B0606020202030204" pitchFamily="34" charset="0"/>
              </a:rPr>
              <a:t>Trasparencia</a:t>
            </a:r>
            <a:endParaRPr lang="es-ES" sz="5400" b="1" dirty="0">
              <a:solidFill>
                <a:srgbClr val="594228"/>
              </a:solidFill>
              <a:latin typeface="Arial Narrow" panose="020B0606020202030204" pitchFamily="34" charset="0"/>
            </a:endParaRPr>
          </a:p>
        </p:txBody>
      </p:sp>
    </p:spTree>
    <p:extLst>
      <p:ext uri="{BB962C8B-B14F-4D97-AF65-F5344CB8AC3E}">
        <p14:creationId xmlns:p14="http://schemas.microsoft.com/office/powerpoint/2010/main" val="33678218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899592" y="404664"/>
            <a:ext cx="7490047" cy="1201823"/>
          </a:xfrm>
          <a:prstGeom prst="rect">
            <a:avLst/>
          </a:prstGeom>
        </p:spPr>
        <p:txBody>
          <a:bodyPr vert="horz" lIns="82263" tIns="41131" rIns="82263" bIns="41131"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200" dirty="0">
                <a:solidFill>
                  <a:schemeClr val="accent2">
                    <a:lumMod val="75000"/>
                  </a:schemeClr>
                </a:solidFill>
              </a:rPr>
              <a:t>Alta de Unidades Administrativas</a:t>
            </a:r>
            <a:br>
              <a:rPr lang="es-MX" sz="3200" dirty="0">
                <a:solidFill>
                  <a:schemeClr val="accent2">
                    <a:lumMod val="75000"/>
                  </a:schemeClr>
                </a:solidFill>
              </a:rPr>
            </a:br>
            <a:endParaRPr lang="es-MX" sz="3200" dirty="0">
              <a:solidFill>
                <a:schemeClr val="accent2">
                  <a:lumMod val="75000"/>
                </a:schemeClr>
              </a:solidFill>
            </a:endParaRPr>
          </a:p>
        </p:txBody>
      </p:sp>
      <p:sp>
        <p:nvSpPr>
          <p:cNvPr id="2" name="Rectángulo 1"/>
          <p:cNvSpPr/>
          <p:nvPr/>
        </p:nvSpPr>
        <p:spPr>
          <a:xfrm>
            <a:off x="899592" y="1149453"/>
            <a:ext cx="7759215" cy="914068"/>
          </a:xfrm>
          <a:prstGeom prst="rect">
            <a:avLst/>
          </a:prstGeom>
        </p:spPr>
        <p:txBody>
          <a:bodyPr wrap="square" lIns="82263" tIns="41131" rIns="82263" bIns="41131">
            <a:spAutoFit/>
          </a:bodyPr>
          <a:lstStyle/>
          <a:p>
            <a:r>
              <a:rPr lang="es-MX" dirty="0">
                <a:solidFill>
                  <a:schemeClr val="accent2">
                    <a:lumMod val="75000"/>
                  </a:schemeClr>
                </a:solidFill>
                <a:latin typeface="Century Gothic" panose="020B0502020202020204" pitchFamily="34" charset="0"/>
              </a:rPr>
              <a:t>Para realizar el alta de unidad administrativa, localiza en el menú de SIPOT el botón “Unidad administrativa”, da clic y elige la opción “administración de unidades administrativas”.</a:t>
            </a:r>
            <a:endParaRPr lang="es-MX" dirty="0">
              <a:solidFill>
                <a:schemeClr val="accent2">
                  <a:lumMod val="75000"/>
                </a:schemeClr>
              </a:solidFill>
            </a:endParaRPr>
          </a:p>
        </p:txBody>
      </p:sp>
      <p:pic>
        <p:nvPicPr>
          <p:cNvPr id="7" name="Imagen 6"/>
          <p:cNvPicPr>
            <a:picLocks noChangeAspect="1"/>
          </p:cNvPicPr>
          <p:nvPr/>
        </p:nvPicPr>
        <p:blipFill rotWithShape="1">
          <a:blip r:embed="rId2"/>
          <a:srcRect l="9923" t="17699" r="33483" b="22761"/>
          <a:stretch/>
        </p:blipFill>
        <p:spPr>
          <a:xfrm>
            <a:off x="1577283" y="2310036"/>
            <a:ext cx="6703454" cy="3858790"/>
          </a:xfrm>
          <a:prstGeom prst="rect">
            <a:avLst/>
          </a:prstGeom>
        </p:spPr>
      </p:pic>
      <p:sp>
        <p:nvSpPr>
          <p:cNvPr id="8" name="Flecha abajo 7"/>
          <p:cNvSpPr/>
          <p:nvPr/>
        </p:nvSpPr>
        <p:spPr>
          <a:xfrm rot="16200000">
            <a:off x="1136716" y="3860107"/>
            <a:ext cx="618256" cy="817001"/>
          </a:xfrm>
          <a:prstGeom prst="downArrow">
            <a:avLst/>
          </a:prstGeom>
          <a:solidFill>
            <a:schemeClr val="bg1"/>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Tree>
    <p:extLst>
      <p:ext uri="{BB962C8B-B14F-4D97-AF65-F5344CB8AC3E}">
        <p14:creationId xmlns:p14="http://schemas.microsoft.com/office/powerpoint/2010/main" val="3324594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31640" y="1772816"/>
            <a:ext cx="6775868" cy="4473812"/>
          </a:xfrm>
          <a:prstGeom prst="roundRect">
            <a:avLst>
              <a:gd name="adj" fmla="val 4167"/>
            </a:avLst>
          </a:prstGeom>
          <a:solidFill>
            <a:srgbClr val="FFFFFF"/>
          </a:solidFill>
          <a:ln w="76200" cap="sq">
            <a:solidFill>
              <a:srgbClr val="EAEAEA"/>
            </a:solidFill>
            <a:miter lim="800000"/>
          </a:ln>
          <a:effectLst/>
        </p:spPr>
      </p:pic>
      <p:sp>
        <p:nvSpPr>
          <p:cNvPr id="4" name="Rectángulo 3"/>
          <p:cNvSpPr/>
          <p:nvPr/>
        </p:nvSpPr>
        <p:spPr>
          <a:xfrm>
            <a:off x="197160" y="920591"/>
            <a:ext cx="8749679" cy="360070"/>
          </a:xfrm>
          <a:prstGeom prst="rect">
            <a:avLst/>
          </a:prstGeom>
        </p:spPr>
        <p:txBody>
          <a:bodyPr wrap="square" lIns="82263" tIns="41131" rIns="82263" bIns="41131">
            <a:spAutoFit/>
          </a:bodyPr>
          <a:lstStyle/>
          <a:p>
            <a:pPr algn="ctr"/>
            <a:r>
              <a:rPr lang="es-MX" dirty="0">
                <a:solidFill>
                  <a:schemeClr val="accent2">
                    <a:lumMod val="75000"/>
                  </a:schemeClr>
                </a:solidFill>
                <a:latin typeface="Century Gothic" panose="020B0502020202020204" pitchFamily="34" charset="0"/>
              </a:rPr>
              <a:t>En la parte superior izquierda localiza el botón “agregar” y dale clic.</a:t>
            </a:r>
            <a:endParaRPr lang="es-MX" dirty="0">
              <a:solidFill>
                <a:schemeClr val="accent2">
                  <a:lumMod val="75000"/>
                </a:schemeClr>
              </a:solidFill>
            </a:endParaRPr>
          </a:p>
        </p:txBody>
      </p:sp>
    </p:spTree>
    <p:extLst>
      <p:ext uri="{BB962C8B-B14F-4D97-AF65-F5344CB8AC3E}">
        <p14:creationId xmlns:p14="http://schemas.microsoft.com/office/powerpoint/2010/main" val="2323812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33128" y="2420888"/>
            <a:ext cx="7831225" cy="358573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4" name="Rectángulo 3"/>
          <p:cNvSpPr/>
          <p:nvPr/>
        </p:nvSpPr>
        <p:spPr>
          <a:xfrm>
            <a:off x="197161" y="1280662"/>
            <a:ext cx="8749679" cy="914068"/>
          </a:xfrm>
          <a:prstGeom prst="rect">
            <a:avLst/>
          </a:prstGeom>
        </p:spPr>
        <p:txBody>
          <a:bodyPr wrap="square" lIns="82263" tIns="41131" rIns="82263" bIns="41131">
            <a:spAutoFit/>
          </a:bodyPr>
          <a:lstStyle/>
          <a:p>
            <a:pPr algn="ctr"/>
            <a:r>
              <a:rPr lang="es-MX" dirty="0">
                <a:solidFill>
                  <a:schemeClr val="accent2">
                    <a:lumMod val="75000"/>
                  </a:schemeClr>
                </a:solidFill>
                <a:latin typeface="Century Gothic" panose="020B0502020202020204" pitchFamily="34" charset="0"/>
              </a:rPr>
              <a:t>A continuación saldrá una ventana con un código asignado por el sistema y un espacio para el nombre de la Unidad Administrativa, llénalo con el que te corresponda y dale aceptar para que se agregue.</a:t>
            </a:r>
            <a:endParaRPr lang="es-MX" dirty="0">
              <a:solidFill>
                <a:schemeClr val="accent2">
                  <a:lumMod val="75000"/>
                </a:schemeClr>
              </a:solidFill>
            </a:endParaRPr>
          </a:p>
        </p:txBody>
      </p:sp>
      <p:sp>
        <p:nvSpPr>
          <p:cNvPr id="2" name="Elipse 1"/>
          <p:cNvSpPr/>
          <p:nvPr/>
        </p:nvSpPr>
        <p:spPr>
          <a:xfrm>
            <a:off x="1509264" y="4771933"/>
            <a:ext cx="1533470" cy="61826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Tree>
    <p:extLst>
      <p:ext uri="{BB962C8B-B14F-4D97-AF65-F5344CB8AC3E}">
        <p14:creationId xmlns:p14="http://schemas.microsoft.com/office/powerpoint/2010/main" val="1472814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27584" y="2276872"/>
            <a:ext cx="7926661" cy="35818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ángulo 3"/>
          <p:cNvSpPr/>
          <p:nvPr/>
        </p:nvSpPr>
        <p:spPr>
          <a:xfrm>
            <a:off x="197161" y="1280661"/>
            <a:ext cx="8749679" cy="360070"/>
          </a:xfrm>
          <a:prstGeom prst="rect">
            <a:avLst/>
          </a:prstGeom>
        </p:spPr>
        <p:txBody>
          <a:bodyPr wrap="square" lIns="82263" tIns="41131" rIns="82263" bIns="41131">
            <a:spAutoFit/>
          </a:bodyPr>
          <a:lstStyle/>
          <a:p>
            <a:endParaRPr lang="es-MX" dirty="0"/>
          </a:p>
        </p:txBody>
      </p:sp>
      <p:sp>
        <p:nvSpPr>
          <p:cNvPr id="5" name="Rectángulo 4"/>
          <p:cNvSpPr/>
          <p:nvPr/>
        </p:nvSpPr>
        <p:spPr>
          <a:xfrm>
            <a:off x="827584" y="1280661"/>
            <a:ext cx="8119256" cy="637069"/>
          </a:xfrm>
          <a:prstGeom prst="rect">
            <a:avLst/>
          </a:prstGeom>
        </p:spPr>
        <p:txBody>
          <a:bodyPr wrap="square" lIns="82263" tIns="41131" rIns="82263" bIns="41131">
            <a:spAutoFit/>
          </a:bodyPr>
          <a:lstStyle/>
          <a:p>
            <a:pPr algn="ctr"/>
            <a:r>
              <a:rPr lang="es-MX" dirty="0">
                <a:solidFill>
                  <a:schemeClr val="accent2">
                    <a:lumMod val="75000"/>
                  </a:schemeClr>
                </a:solidFill>
                <a:latin typeface="Century Gothic" panose="020B0502020202020204" pitchFamily="34" charset="0"/>
              </a:rPr>
              <a:t>Puedes verificar que se haya guardado correctamente buscando tu unidad administrativa. </a:t>
            </a:r>
            <a:endParaRPr lang="es-MX" dirty="0">
              <a:solidFill>
                <a:schemeClr val="accent2">
                  <a:lumMod val="75000"/>
                </a:schemeClr>
              </a:solidFill>
            </a:endParaRPr>
          </a:p>
        </p:txBody>
      </p:sp>
    </p:spTree>
    <p:extLst>
      <p:ext uri="{BB962C8B-B14F-4D97-AF65-F5344CB8AC3E}">
        <p14:creationId xmlns:p14="http://schemas.microsoft.com/office/powerpoint/2010/main" val="2660157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118683" y="2593051"/>
            <a:ext cx="7149505" cy="33113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CuadroTexto 3"/>
          <p:cNvSpPr txBox="1"/>
          <p:nvPr/>
        </p:nvSpPr>
        <p:spPr>
          <a:xfrm>
            <a:off x="774006" y="1340490"/>
            <a:ext cx="7834900" cy="914068"/>
          </a:xfrm>
          <a:prstGeom prst="rect">
            <a:avLst/>
          </a:prstGeom>
          <a:noFill/>
        </p:spPr>
        <p:txBody>
          <a:bodyPr wrap="square" lIns="82263" tIns="41131" rIns="82263" bIns="41131" rtlCol="0">
            <a:spAutoFit/>
          </a:bodyPr>
          <a:lstStyle/>
          <a:p>
            <a:pPr algn="ctr"/>
            <a:r>
              <a:rPr lang="es-MX" dirty="0">
                <a:solidFill>
                  <a:schemeClr val="accent2">
                    <a:lumMod val="75000"/>
                  </a:schemeClr>
                </a:solidFill>
                <a:latin typeface="Century Gothic" panose="020B0502020202020204" pitchFamily="34" charset="0"/>
              </a:rPr>
              <a:t>Si necesitas realizar alguna modificación da clic en el lápiz. Si deseas eliminarlo, utiliza el bote. Para navegar entre páginas, localiza y da clic en el menú de la parte inferior.</a:t>
            </a:r>
          </a:p>
        </p:txBody>
      </p:sp>
      <p:sp>
        <p:nvSpPr>
          <p:cNvPr id="2" name="Rectángulo 1"/>
          <p:cNvSpPr/>
          <p:nvPr/>
        </p:nvSpPr>
        <p:spPr>
          <a:xfrm>
            <a:off x="6926673" y="4248729"/>
            <a:ext cx="503854" cy="3837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7" name="Rectángulo 6"/>
          <p:cNvSpPr/>
          <p:nvPr/>
        </p:nvSpPr>
        <p:spPr>
          <a:xfrm>
            <a:off x="7366383" y="5093081"/>
            <a:ext cx="374576" cy="30195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8" name="Rectángulo 7"/>
          <p:cNvSpPr/>
          <p:nvPr/>
        </p:nvSpPr>
        <p:spPr>
          <a:xfrm>
            <a:off x="2555776" y="5215977"/>
            <a:ext cx="3826372" cy="301255"/>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5" name="CuadroTexto 4"/>
          <p:cNvSpPr txBox="1"/>
          <p:nvPr/>
        </p:nvSpPr>
        <p:spPr>
          <a:xfrm>
            <a:off x="8048137" y="4206338"/>
            <a:ext cx="1257583" cy="637069"/>
          </a:xfrm>
          <a:prstGeom prst="rect">
            <a:avLst/>
          </a:prstGeom>
          <a:noFill/>
        </p:spPr>
        <p:txBody>
          <a:bodyPr wrap="square" lIns="82263" tIns="41131" rIns="82263" bIns="41131" rtlCol="0">
            <a:spAutoFit/>
          </a:bodyPr>
          <a:lstStyle/>
          <a:p>
            <a:r>
              <a:rPr lang="es-MX" dirty="0" smtClean="0">
                <a:solidFill>
                  <a:schemeClr val="accent2">
                    <a:lumMod val="75000"/>
                  </a:schemeClr>
                </a:solidFill>
              </a:rPr>
              <a:t>Edita el registro</a:t>
            </a:r>
            <a:endParaRPr lang="es-MX" dirty="0">
              <a:solidFill>
                <a:schemeClr val="accent2">
                  <a:lumMod val="75000"/>
                </a:schemeClr>
              </a:solidFill>
            </a:endParaRPr>
          </a:p>
        </p:txBody>
      </p:sp>
      <p:sp>
        <p:nvSpPr>
          <p:cNvPr id="9" name="CuadroTexto 8"/>
          <p:cNvSpPr txBox="1"/>
          <p:nvPr/>
        </p:nvSpPr>
        <p:spPr>
          <a:xfrm>
            <a:off x="8004388" y="5334991"/>
            <a:ext cx="1257583" cy="637069"/>
          </a:xfrm>
          <a:prstGeom prst="rect">
            <a:avLst/>
          </a:prstGeom>
          <a:noFill/>
        </p:spPr>
        <p:txBody>
          <a:bodyPr wrap="square" lIns="82263" tIns="41131" rIns="82263" bIns="41131" rtlCol="0">
            <a:spAutoFit/>
          </a:bodyPr>
          <a:lstStyle/>
          <a:p>
            <a:r>
              <a:rPr lang="es-MX" dirty="0" smtClean="0">
                <a:solidFill>
                  <a:schemeClr val="accent2">
                    <a:lumMod val="75000"/>
                  </a:schemeClr>
                </a:solidFill>
              </a:rPr>
              <a:t>Elimina registro</a:t>
            </a:r>
            <a:endParaRPr lang="es-MX" dirty="0">
              <a:solidFill>
                <a:schemeClr val="accent2">
                  <a:lumMod val="75000"/>
                </a:schemeClr>
              </a:solidFill>
            </a:endParaRPr>
          </a:p>
        </p:txBody>
      </p:sp>
      <p:sp>
        <p:nvSpPr>
          <p:cNvPr id="10" name="CuadroTexto 9"/>
          <p:cNvSpPr txBox="1"/>
          <p:nvPr/>
        </p:nvSpPr>
        <p:spPr>
          <a:xfrm>
            <a:off x="4411687" y="5877272"/>
            <a:ext cx="3592701" cy="637063"/>
          </a:xfrm>
          <a:prstGeom prst="rect">
            <a:avLst/>
          </a:prstGeom>
          <a:noFill/>
        </p:spPr>
        <p:txBody>
          <a:bodyPr wrap="square" lIns="82263" tIns="41131" rIns="82263" bIns="41131" rtlCol="0">
            <a:spAutoFit/>
          </a:bodyPr>
          <a:lstStyle/>
          <a:p>
            <a:r>
              <a:rPr lang="es-MX" dirty="0" smtClean="0"/>
              <a:t>Menú para navegar entre páginas</a:t>
            </a:r>
            <a:endParaRPr lang="es-MX" dirty="0"/>
          </a:p>
        </p:txBody>
      </p:sp>
      <p:sp>
        <p:nvSpPr>
          <p:cNvPr id="11" name="Flecha abajo 10"/>
          <p:cNvSpPr/>
          <p:nvPr/>
        </p:nvSpPr>
        <p:spPr>
          <a:xfrm rot="16200000">
            <a:off x="7700489" y="4221532"/>
            <a:ext cx="240421" cy="438138"/>
          </a:xfrm>
          <a:prstGeom prst="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12" name="Flecha abajo 11"/>
          <p:cNvSpPr/>
          <p:nvPr/>
        </p:nvSpPr>
        <p:spPr>
          <a:xfrm rot="16200000">
            <a:off x="7928909" y="4986545"/>
            <a:ext cx="240421" cy="438138"/>
          </a:xfrm>
          <a:prstGeom prst="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13" name="Flecha abajo 12"/>
          <p:cNvSpPr/>
          <p:nvPr/>
        </p:nvSpPr>
        <p:spPr>
          <a:xfrm rot="16200000">
            <a:off x="3453738" y="5582509"/>
            <a:ext cx="518084" cy="1161880"/>
          </a:xfrm>
          <a:prstGeom prst="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Tree>
    <p:extLst>
      <p:ext uri="{BB962C8B-B14F-4D97-AF65-F5344CB8AC3E}">
        <p14:creationId xmlns:p14="http://schemas.microsoft.com/office/powerpoint/2010/main" val="56944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175253" y="116632"/>
            <a:ext cx="8749679" cy="1439678"/>
          </a:xfrm>
          <a:prstGeom prst="rect">
            <a:avLst/>
          </a:prstGeom>
        </p:spPr>
        <p:txBody>
          <a:bodyPr vert="horz" lIns="82263" tIns="41131" rIns="82263" bIns="41131"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200" dirty="0">
                <a:solidFill>
                  <a:schemeClr val="accent2">
                    <a:lumMod val="75000"/>
                  </a:schemeClr>
                </a:solidFill>
              </a:rPr>
              <a:t>Alta de Usuarios con Rol de Administrador de Unidad Administrativa</a:t>
            </a:r>
          </a:p>
        </p:txBody>
      </p:sp>
      <p:pic>
        <p:nvPicPr>
          <p:cNvPr id="5" name="Imagen 4"/>
          <p:cNvPicPr>
            <a:picLocks noChangeAspect="1"/>
          </p:cNvPicPr>
          <p:nvPr/>
        </p:nvPicPr>
        <p:blipFill>
          <a:blip r:embed="rId2"/>
          <a:stretch>
            <a:fillRect/>
          </a:stretch>
        </p:blipFill>
        <p:spPr>
          <a:xfrm>
            <a:off x="971599" y="3140968"/>
            <a:ext cx="7916151" cy="2878653"/>
          </a:xfrm>
          <a:prstGeom prst="rect">
            <a:avLst/>
          </a:prstGeom>
          <a:ln>
            <a:noFill/>
          </a:ln>
          <a:effectLst>
            <a:reflection blurRad="12700" stA="30000" endPos="30000" dist="5000" dir="5400000" sy="-100000" algn="bl" rotWithShape="0"/>
          </a:effectLst>
        </p:spPr>
      </p:pic>
      <p:sp>
        <p:nvSpPr>
          <p:cNvPr id="7" name="CuadroTexto 6"/>
          <p:cNvSpPr txBox="1"/>
          <p:nvPr/>
        </p:nvSpPr>
        <p:spPr>
          <a:xfrm>
            <a:off x="755576" y="2056945"/>
            <a:ext cx="8035980" cy="637069"/>
          </a:xfrm>
          <a:prstGeom prst="rect">
            <a:avLst/>
          </a:prstGeom>
          <a:noFill/>
        </p:spPr>
        <p:txBody>
          <a:bodyPr wrap="square" lIns="82263" tIns="41131" rIns="82263" bIns="41131" rtlCol="0">
            <a:spAutoFit/>
          </a:bodyPr>
          <a:lstStyle/>
          <a:p>
            <a:pPr algn="ctr"/>
            <a:r>
              <a:rPr lang="es-MX" dirty="0">
                <a:solidFill>
                  <a:schemeClr val="accent2">
                    <a:lumMod val="75000"/>
                  </a:schemeClr>
                </a:solidFill>
                <a:latin typeface="Century Gothic" panose="020B0502020202020204" pitchFamily="34" charset="0"/>
              </a:rPr>
              <a:t>Para dar de alta un usuario, dirígete a la parte superior, localiza el botón de “administración” y da clic en “usuarios”</a:t>
            </a:r>
          </a:p>
        </p:txBody>
      </p:sp>
    </p:spTree>
    <p:extLst>
      <p:ext uri="{BB962C8B-B14F-4D97-AF65-F5344CB8AC3E}">
        <p14:creationId xmlns:p14="http://schemas.microsoft.com/office/powerpoint/2010/main" val="488782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16694" y="1988840"/>
            <a:ext cx="5959080" cy="3875818"/>
          </a:xfrm>
          <a:prstGeom prst="rect">
            <a:avLst/>
          </a:prstGeom>
          <a:ln>
            <a:noFill/>
          </a:ln>
          <a:effectLst>
            <a:reflection blurRad="12700" stA="30000" endPos="30000" dist="5000" dir="5400000" sy="-100000" algn="bl" rotWithShape="0"/>
          </a:effectLst>
        </p:spPr>
      </p:pic>
      <p:sp>
        <p:nvSpPr>
          <p:cNvPr id="4" name="CuadroTexto 3"/>
          <p:cNvSpPr txBox="1"/>
          <p:nvPr/>
        </p:nvSpPr>
        <p:spPr>
          <a:xfrm>
            <a:off x="7115566" y="3022571"/>
            <a:ext cx="2044121" cy="637069"/>
          </a:xfrm>
          <a:prstGeom prst="rect">
            <a:avLst/>
          </a:prstGeom>
          <a:noFill/>
        </p:spPr>
        <p:txBody>
          <a:bodyPr wrap="square" lIns="82263" tIns="41131" rIns="82263" bIns="41131" rtlCol="0">
            <a:spAutoFit/>
          </a:bodyPr>
          <a:lstStyle/>
          <a:p>
            <a:r>
              <a:rPr lang="es-MX" dirty="0">
                <a:ln w="0"/>
                <a:solidFill>
                  <a:schemeClr val="accent2">
                    <a:lumMod val="75000"/>
                  </a:schemeClr>
                </a:solidFill>
                <a:latin typeface="Century Gothic" panose="020B0502020202020204" pitchFamily="34" charset="0"/>
              </a:rPr>
              <a:t>Registro de un nuevo usuario</a:t>
            </a:r>
          </a:p>
        </p:txBody>
      </p:sp>
      <p:sp>
        <p:nvSpPr>
          <p:cNvPr id="5" name="CuadroTexto 4"/>
          <p:cNvSpPr txBox="1"/>
          <p:nvPr/>
        </p:nvSpPr>
        <p:spPr>
          <a:xfrm>
            <a:off x="7095013" y="4617040"/>
            <a:ext cx="2377632" cy="914068"/>
          </a:xfrm>
          <a:prstGeom prst="rect">
            <a:avLst/>
          </a:prstGeom>
          <a:noFill/>
        </p:spPr>
        <p:txBody>
          <a:bodyPr wrap="square" lIns="82263" tIns="41131" rIns="82263" bIns="41131" rtlCol="0">
            <a:spAutoFit/>
          </a:bodyPr>
          <a:lstStyle/>
          <a:p>
            <a:r>
              <a:rPr lang="es-MX" dirty="0">
                <a:ln w="0"/>
                <a:solidFill>
                  <a:schemeClr val="accent2">
                    <a:lumMod val="75000"/>
                  </a:schemeClr>
                </a:solidFill>
                <a:latin typeface="Century Gothic" panose="020B0502020202020204" pitchFamily="34" charset="0"/>
              </a:rPr>
              <a:t>Usuarios creados por el sujeto obligado</a:t>
            </a:r>
          </a:p>
        </p:txBody>
      </p:sp>
      <p:sp>
        <p:nvSpPr>
          <p:cNvPr id="7" name="CuadroTexto 6"/>
          <p:cNvSpPr txBox="1"/>
          <p:nvPr/>
        </p:nvSpPr>
        <p:spPr>
          <a:xfrm>
            <a:off x="630018" y="548680"/>
            <a:ext cx="8348288" cy="1191061"/>
          </a:xfrm>
          <a:prstGeom prst="rect">
            <a:avLst/>
          </a:prstGeom>
          <a:noFill/>
        </p:spPr>
        <p:txBody>
          <a:bodyPr wrap="square" lIns="82263" tIns="41131" rIns="82263" bIns="41131" rtlCol="0">
            <a:spAutoFit/>
          </a:bodyPr>
          <a:lstStyle/>
          <a:p>
            <a:r>
              <a:rPr lang="es-MX" dirty="0">
                <a:solidFill>
                  <a:schemeClr val="accent2">
                    <a:lumMod val="75000"/>
                  </a:schemeClr>
                </a:solidFill>
                <a:latin typeface="Century Gothic" panose="020B0502020202020204" pitchFamily="34" charset="0"/>
              </a:rPr>
              <a:t>A continuación saldrán dos recuadros: el primero es para registrar un nuevo usuario, en él deberás capturar los datos del administrador de Unidad Administrativa. En recuadro inferior, podrás verificar los que vas creando.</a:t>
            </a:r>
          </a:p>
        </p:txBody>
      </p:sp>
      <p:sp>
        <p:nvSpPr>
          <p:cNvPr id="8" name="Flecha abajo 7"/>
          <p:cNvSpPr/>
          <p:nvPr/>
        </p:nvSpPr>
        <p:spPr>
          <a:xfrm rot="16200000">
            <a:off x="6511841" y="3029439"/>
            <a:ext cx="591691" cy="591484"/>
          </a:xfrm>
          <a:prstGeom prst="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9" name="Flecha abajo 8"/>
          <p:cNvSpPr/>
          <p:nvPr/>
        </p:nvSpPr>
        <p:spPr>
          <a:xfrm rot="16200000">
            <a:off x="6575672" y="4648086"/>
            <a:ext cx="591691" cy="591484"/>
          </a:xfrm>
          <a:prstGeom prst="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Tree>
    <p:extLst>
      <p:ext uri="{BB962C8B-B14F-4D97-AF65-F5344CB8AC3E}">
        <p14:creationId xmlns:p14="http://schemas.microsoft.com/office/powerpoint/2010/main" val="661982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71576" y="2061540"/>
            <a:ext cx="7724758" cy="388774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CuadroTexto 3"/>
          <p:cNvSpPr txBox="1"/>
          <p:nvPr/>
        </p:nvSpPr>
        <p:spPr>
          <a:xfrm>
            <a:off x="217142" y="1297884"/>
            <a:ext cx="8742706" cy="360070"/>
          </a:xfrm>
          <a:prstGeom prst="rect">
            <a:avLst/>
          </a:prstGeom>
          <a:noFill/>
        </p:spPr>
        <p:txBody>
          <a:bodyPr wrap="square" lIns="82263" tIns="41131" rIns="82263" bIns="41131" rtlCol="0">
            <a:spAutoFit/>
          </a:bodyPr>
          <a:lstStyle/>
          <a:p>
            <a:pPr algn="ctr"/>
            <a:r>
              <a:rPr lang="es-MX" dirty="0">
                <a:solidFill>
                  <a:schemeClr val="accent2">
                    <a:lumMod val="75000"/>
                  </a:schemeClr>
                </a:solidFill>
                <a:latin typeface="Century Gothic" panose="020B0502020202020204" pitchFamily="34" charset="0"/>
              </a:rPr>
              <a:t>Es necesario que llenes todos los datos y que le asignes un rol. </a:t>
            </a:r>
          </a:p>
        </p:txBody>
      </p:sp>
    </p:spTree>
    <p:extLst>
      <p:ext uri="{BB962C8B-B14F-4D97-AF65-F5344CB8AC3E}">
        <p14:creationId xmlns:p14="http://schemas.microsoft.com/office/powerpoint/2010/main" val="3875765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68642" y="2473037"/>
            <a:ext cx="7985420" cy="333222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CuadroTexto 3"/>
          <p:cNvSpPr txBox="1"/>
          <p:nvPr/>
        </p:nvSpPr>
        <p:spPr>
          <a:xfrm>
            <a:off x="217142" y="1297884"/>
            <a:ext cx="8742706" cy="637069"/>
          </a:xfrm>
          <a:prstGeom prst="rect">
            <a:avLst/>
          </a:prstGeom>
          <a:noFill/>
        </p:spPr>
        <p:txBody>
          <a:bodyPr wrap="square" lIns="82263" tIns="41131" rIns="82263" bIns="41131" rtlCol="0">
            <a:spAutoFit/>
          </a:bodyPr>
          <a:lstStyle/>
          <a:p>
            <a:pPr algn="ctr"/>
            <a:r>
              <a:rPr lang="es-MX" dirty="0">
                <a:solidFill>
                  <a:schemeClr val="accent2">
                    <a:lumMod val="75000"/>
                  </a:schemeClr>
                </a:solidFill>
                <a:latin typeface="Century Gothic" panose="020B0502020202020204" pitchFamily="34" charset="0"/>
              </a:rPr>
              <a:t>También es indispensable que lo vincules a la unidad administrativa correspondiente. </a:t>
            </a:r>
          </a:p>
        </p:txBody>
      </p:sp>
      <p:sp>
        <p:nvSpPr>
          <p:cNvPr id="2" name="Rectángulo 1"/>
          <p:cNvSpPr/>
          <p:nvPr/>
        </p:nvSpPr>
        <p:spPr>
          <a:xfrm>
            <a:off x="775763" y="6210996"/>
            <a:ext cx="7625464" cy="360070"/>
          </a:xfrm>
          <a:prstGeom prst="rect">
            <a:avLst/>
          </a:prstGeom>
        </p:spPr>
        <p:txBody>
          <a:bodyPr wrap="square" lIns="82263" tIns="41131" rIns="82263" bIns="41131">
            <a:spAutoFit/>
          </a:bodyPr>
          <a:lstStyle/>
          <a:p>
            <a:r>
              <a:rPr lang="es-MX" dirty="0">
                <a:solidFill>
                  <a:schemeClr val="accent2">
                    <a:lumMod val="75000"/>
                  </a:schemeClr>
                </a:solidFill>
                <a:latin typeface="Century Gothic" panose="020B0502020202020204" pitchFamily="34" charset="0"/>
              </a:rPr>
              <a:t>Para realizar esta acción es necesario que primero la des de alta.</a:t>
            </a:r>
          </a:p>
        </p:txBody>
      </p:sp>
    </p:spTree>
    <p:extLst>
      <p:ext uri="{BB962C8B-B14F-4D97-AF65-F5344CB8AC3E}">
        <p14:creationId xmlns:p14="http://schemas.microsoft.com/office/powerpoint/2010/main" val="3031186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98355" y="3063468"/>
            <a:ext cx="6837556" cy="29124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Rectángulo 3"/>
          <p:cNvSpPr/>
          <p:nvPr/>
        </p:nvSpPr>
        <p:spPr>
          <a:xfrm>
            <a:off x="6747268" y="4519690"/>
            <a:ext cx="503854" cy="38374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5" name="Rectángulo 4"/>
          <p:cNvSpPr/>
          <p:nvPr/>
        </p:nvSpPr>
        <p:spPr>
          <a:xfrm>
            <a:off x="7161335" y="5177107"/>
            <a:ext cx="374576" cy="30195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8" name="CuadroTexto 7"/>
          <p:cNvSpPr txBox="1"/>
          <p:nvPr/>
        </p:nvSpPr>
        <p:spPr>
          <a:xfrm>
            <a:off x="7886417" y="4519689"/>
            <a:ext cx="1257583" cy="637069"/>
          </a:xfrm>
          <a:prstGeom prst="rect">
            <a:avLst/>
          </a:prstGeom>
          <a:noFill/>
        </p:spPr>
        <p:txBody>
          <a:bodyPr wrap="square" lIns="82263" tIns="41131" rIns="82263" bIns="41131" rtlCol="0">
            <a:spAutoFit/>
          </a:bodyPr>
          <a:lstStyle/>
          <a:p>
            <a:r>
              <a:rPr lang="es-MX" dirty="0" smtClean="0"/>
              <a:t>Edita el registro</a:t>
            </a:r>
            <a:endParaRPr lang="es-MX" dirty="0"/>
          </a:p>
        </p:txBody>
      </p:sp>
      <p:sp>
        <p:nvSpPr>
          <p:cNvPr id="9" name="CuadroTexto 8"/>
          <p:cNvSpPr txBox="1"/>
          <p:nvPr/>
        </p:nvSpPr>
        <p:spPr>
          <a:xfrm>
            <a:off x="8004388" y="5228394"/>
            <a:ext cx="1257583" cy="637069"/>
          </a:xfrm>
          <a:prstGeom prst="rect">
            <a:avLst/>
          </a:prstGeom>
          <a:noFill/>
        </p:spPr>
        <p:txBody>
          <a:bodyPr wrap="square" lIns="82263" tIns="41131" rIns="82263" bIns="41131" rtlCol="0">
            <a:spAutoFit/>
          </a:bodyPr>
          <a:lstStyle/>
          <a:p>
            <a:r>
              <a:rPr lang="es-MX" dirty="0" smtClean="0"/>
              <a:t>Elimina registro</a:t>
            </a:r>
            <a:endParaRPr lang="es-MX" dirty="0"/>
          </a:p>
        </p:txBody>
      </p:sp>
      <p:sp>
        <p:nvSpPr>
          <p:cNvPr id="11" name="Flecha abajo 10"/>
          <p:cNvSpPr/>
          <p:nvPr/>
        </p:nvSpPr>
        <p:spPr>
          <a:xfrm rot="16200000">
            <a:off x="7529386" y="4564157"/>
            <a:ext cx="240421" cy="438138"/>
          </a:xfrm>
          <a:prstGeom prst="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12" name="Flecha abajo 11"/>
          <p:cNvSpPr/>
          <p:nvPr/>
        </p:nvSpPr>
        <p:spPr>
          <a:xfrm rot="16200000">
            <a:off x="7708857" y="5165033"/>
            <a:ext cx="240421" cy="438138"/>
          </a:xfrm>
          <a:prstGeom prst="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14" name="CuadroTexto 13"/>
          <p:cNvSpPr txBox="1"/>
          <p:nvPr/>
        </p:nvSpPr>
        <p:spPr>
          <a:xfrm>
            <a:off x="200647" y="1532404"/>
            <a:ext cx="8742706" cy="637069"/>
          </a:xfrm>
          <a:prstGeom prst="rect">
            <a:avLst/>
          </a:prstGeom>
          <a:noFill/>
        </p:spPr>
        <p:txBody>
          <a:bodyPr wrap="square" lIns="82263" tIns="41131" rIns="82263" bIns="41131" rtlCol="0">
            <a:spAutoFit/>
          </a:bodyPr>
          <a:lstStyle/>
          <a:p>
            <a:pPr algn="ctr"/>
            <a:r>
              <a:rPr lang="es-MX" dirty="0">
                <a:solidFill>
                  <a:schemeClr val="accent2">
                    <a:lumMod val="75000"/>
                  </a:schemeClr>
                </a:solidFill>
                <a:latin typeface="Century Gothic" panose="020B0502020202020204" pitchFamily="34" charset="0"/>
              </a:rPr>
              <a:t>Da clic en los íconos en forma de lápiz y de bote en caso de querer editar o eliminar algún registro.</a:t>
            </a:r>
          </a:p>
        </p:txBody>
      </p:sp>
    </p:spTree>
    <p:extLst>
      <p:ext uri="{BB962C8B-B14F-4D97-AF65-F5344CB8AC3E}">
        <p14:creationId xmlns:p14="http://schemas.microsoft.com/office/powerpoint/2010/main" val="134972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470025"/>
          </a:xfrm>
        </p:spPr>
        <p:txBody>
          <a:bodyPr/>
          <a:lstStyle/>
          <a:p>
            <a:pPr algn="ctr"/>
            <a:r>
              <a:rPr lang="es-MX" dirty="0" smtClean="0">
                <a:solidFill>
                  <a:schemeClr val="accent2">
                    <a:lumMod val="75000"/>
                  </a:schemeClr>
                </a:solidFill>
              </a:rPr>
              <a:t>Objetivo del Taller</a:t>
            </a:r>
            <a:endParaRPr lang="es-MX" dirty="0">
              <a:solidFill>
                <a:schemeClr val="accent2">
                  <a:lumMod val="75000"/>
                </a:schemeClr>
              </a:solidFill>
            </a:endParaRPr>
          </a:p>
        </p:txBody>
      </p:sp>
      <p:sp>
        <p:nvSpPr>
          <p:cNvPr id="3" name="2 Subtítulo"/>
          <p:cNvSpPr>
            <a:spLocks noGrp="1"/>
          </p:cNvSpPr>
          <p:nvPr>
            <p:ph type="subTitle" idx="1"/>
          </p:nvPr>
        </p:nvSpPr>
        <p:spPr>
          <a:xfrm>
            <a:off x="683568" y="2348880"/>
            <a:ext cx="7776864" cy="4032448"/>
          </a:xfrm>
        </p:spPr>
        <p:txBody>
          <a:bodyPr>
            <a:normAutofit/>
          </a:bodyPr>
          <a:lstStyle/>
          <a:p>
            <a:pPr algn="just"/>
            <a:endParaRPr lang="es-MX" dirty="0">
              <a:solidFill>
                <a:schemeClr val="tx1"/>
              </a:solidFill>
            </a:endParaRPr>
          </a:p>
        </p:txBody>
      </p:sp>
      <p:graphicFrame>
        <p:nvGraphicFramePr>
          <p:cNvPr id="4" name="Diagrama 8"/>
          <p:cNvGraphicFramePr/>
          <p:nvPr>
            <p:extLst>
              <p:ext uri="{D42A27DB-BD31-4B8C-83A1-F6EECF244321}">
                <p14:modId xmlns:p14="http://schemas.microsoft.com/office/powerpoint/2010/main" val="3334238668"/>
              </p:ext>
            </p:extLst>
          </p:nvPr>
        </p:nvGraphicFramePr>
        <p:xfrm>
          <a:off x="395536" y="1484784"/>
          <a:ext cx="8371730" cy="5041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1001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569" y="11579"/>
            <a:ext cx="9144000" cy="1661761"/>
          </a:xfrm>
          <a:prstGeom prst="rect">
            <a:avLst/>
          </a:prstGeom>
        </p:spPr>
        <p:txBody>
          <a:bodyPr vert="horz" lIns="82263" tIns="41131" rIns="82263" bIns="41131"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300" dirty="0">
                <a:solidFill>
                  <a:schemeClr val="accent2">
                    <a:lumMod val="75000"/>
                  </a:schemeClr>
                </a:solidFill>
              </a:rPr>
              <a:t>Asignación de formatos a Unidades Administrativas</a:t>
            </a:r>
          </a:p>
        </p:txBody>
      </p:sp>
      <p:sp>
        <p:nvSpPr>
          <p:cNvPr id="5" name="CuadroTexto 4"/>
          <p:cNvSpPr txBox="1"/>
          <p:nvPr/>
        </p:nvSpPr>
        <p:spPr>
          <a:xfrm>
            <a:off x="683568" y="1340768"/>
            <a:ext cx="8259784" cy="1191061"/>
          </a:xfrm>
          <a:prstGeom prst="rect">
            <a:avLst/>
          </a:prstGeom>
          <a:noFill/>
        </p:spPr>
        <p:txBody>
          <a:bodyPr wrap="square" lIns="82263" tIns="41131" rIns="82263" bIns="41131" rtlCol="0">
            <a:spAutoFit/>
          </a:bodyPr>
          <a:lstStyle/>
          <a:p>
            <a:r>
              <a:rPr lang="es-MX" dirty="0">
                <a:solidFill>
                  <a:schemeClr val="accent2">
                    <a:lumMod val="75000"/>
                  </a:schemeClr>
                </a:solidFill>
                <a:latin typeface="Century Gothic" panose="020B0502020202020204" pitchFamily="34" charset="0"/>
              </a:rPr>
              <a:t>Después de haber creado la unidad administrativa y los usuarios para los administradores de unidad administrativa, deberás asignar los formatos que deben completar. Para este efecto, nuevamente dirígete a inicio y da clic en “portales de obligaciones de transparencia.</a:t>
            </a:r>
          </a:p>
        </p:txBody>
      </p:sp>
      <p:pic>
        <p:nvPicPr>
          <p:cNvPr id="2" name="Imagen 1"/>
          <p:cNvPicPr>
            <a:picLocks noChangeAspect="1"/>
          </p:cNvPicPr>
          <p:nvPr/>
        </p:nvPicPr>
        <p:blipFill rotWithShape="1">
          <a:blip r:embed="rId2"/>
          <a:srcRect l="5334" t="13501" r="32627" b="11069"/>
          <a:stretch/>
        </p:blipFill>
        <p:spPr>
          <a:xfrm>
            <a:off x="1886780" y="2564903"/>
            <a:ext cx="5709341" cy="3798215"/>
          </a:xfrm>
          <a:prstGeom prst="rect">
            <a:avLst/>
          </a:prstGeom>
          <a:ln>
            <a:noFill/>
          </a:ln>
          <a:effectLst>
            <a:softEdge rad="112500"/>
          </a:effectLst>
        </p:spPr>
      </p:pic>
      <p:sp>
        <p:nvSpPr>
          <p:cNvPr id="9" name="Elipse 8"/>
          <p:cNvSpPr/>
          <p:nvPr/>
        </p:nvSpPr>
        <p:spPr>
          <a:xfrm>
            <a:off x="3873359" y="3518587"/>
            <a:ext cx="1880201" cy="36005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Tree>
    <p:extLst>
      <p:ext uri="{BB962C8B-B14F-4D97-AF65-F5344CB8AC3E}">
        <p14:creationId xmlns:p14="http://schemas.microsoft.com/office/powerpoint/2010/main" val="319822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0" y="-171400"/>
            <a:ext cx="9144000" cy="1788711"/>
          </a:xfrm>
          <a:prstGeom prst="rect">
            <a:avLst/>
          </a:prstGeom>
        </p:spPr>
        <p:txBody>
          <a:bodyPr vert="horz" lIns="82263" tIns="41131" rIns="82263" bIns="41131"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300" dirty="0">
                <a:solidFill>
                  <a:schemeClr val="accent2">
                    <a:lumMod val="75000"/>
                  </a:schemeClr>
                </a:solidFill>
              </a:rPr>
              <a:t>Asignación de formatos a Unidades Administrativas</a:t>
            </a:r>
          </a:p>
        </p:txBody>
      </p:sp>
      <p:sp>
        <p:nvSpPr>
          <p:cNvPr id="5" name="CuadroTexto 4"/>
          <p:cNvSpPr txBox="1"/>
          <p:nvPr/>
        </p:nvSpPr>
        <p:spPr>
          <a:xfrm>
            <a:off x="611560" y="1213817"/>
            <a:ext cx="8331792" cy="637069"/>
          </a:xfrm>
          <a:prstGeom prst="rect">
            <a:avLst/>
          </a:prstGeom>
          <a:noFill/>
        </p:spPr>
        <p:txBody>
          <a:bodyPr wrap="square" lIns="82263" tIns="41131" rIns="82263" bIns="41131" rtlCol="0">
            <a:spAutoFit/>
          </a:bodyPr>
          <a:lstStyle/>
          <a:p>
            <a:pPr algn="just"/>
            <a:r>
              <a:rPr lang="es-MX" dirty="0">
                <a:solidFill>
                  <a:schemeClr val="accent2">
                    <a:lumMod val="75000"/>
                  </a:schemeClr>
                </a:solidFill>
                <a:latin typeface="Century Gothic" panose="020B0502020202020204" pitchFamily="34" charset="0"/>
              </a:rPr>
              <a:t>Localiza el botón de Unidad administrativa” y selecciona la opción: “relacionar unidad administrativa con formatos” </a:t>
            </a:r>
          </a:p>
        </p:txBody>
      </p:sp>
      <p:pic>
        <p:nvPicPr>
          <p:cNvPr id="2" name="Imagen 1"/>
          <p:cNvPicPr>
            <a:picLocks noChangeAspect="1"/>
          </p:cNvPicPr>
          <p:nvPr/>
        </p:nvPicPr>
        <p:blipFill rotWithShape="1">
          <a:blip r:embed="rId2"/>
          <a:srcRect l="4374" t="13040" r="33344" b="10667"/>
          <a:stretch/>
        </p:blipFill>
        <p:spPr>
          <a:xfrm>
            <a:off x="1225126" y="1991174"/>
            <a:ext cx="6827342" cy="4576014"/>
          </a:xfrm>
          <a:prstGeom prst="rect">
            <a:avLst/>
          </a:prstGeom>
          <a:ln>
            <a:noFill/>
          </a:ln>
          <a:effectLst>
            <a:softEdge rad="112500"/>
          </a:effectLst>
        </p:spPr>
      </p:pic>
      <p:sp>
        <p:nvSpPr>
          <p:cNvPr id="4" name="Elipse 3"/>
          <p:cNvSpPr/>
          <p:nvPr/>
        </p:nvSpPr>
        <p:spPr>
          <a:xfrm>
            <a:off x="1763687" y="4248714"/>
            <a:ext cx="1722321" cy="49781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Tree>
    <p:extLst>
      <p:ext uri="{BB962C8B-B14F-4D97-AF65-F5344CB8AC3E}">
        <p14:creationId xmlns:p14="http://schemas.microsoft.com/office/powerpoint/2010/main" val="20706309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83567" y="1213817"/>
            <a:ext cx="8259785" cy="914062"/>
          </a:xfrm>
          <a:prstGeom prst="rect">
            <a:avLst/>
          </a:prstGeom>
          <a:noFill/>
        </p:spPr>
        <p:txBody>
          <a:bodyPr wrap="square" lIns="82263" tIns="41131" rIns="82263" bIns="41131" rtlCol="0">
            <a:spAutoFit/>
          </a:bodyPr>
          <a:lstStyle/>
          <a:p>
            <a:pPr algn="just"/>
            <a:r>
              <a:rPr lang="es-MX" dirty="0">
                <a:solidFill>
                  <a:schemeClr val="accent2">
                    <a:lumMod val="75000"/>
                  </a:schemeClr>
                </a:solidFill>
                <a:latin typeface="Century Gothic" panose="020B0502020202020204" pitchFamily="34" charset="0"/>
              </a:rPr>
              <a:t>En la siguiente pantalla localiza la unidad administrativa, verás como a un costado tiene una “X”. Esto significa que aún no tiene formatos asignados.</a:t>
            </a:r>
          </a:p>
        </p:txBody>
      </p:sp>
      <p:pic>
        <p:nvPicPr>
          <p:cNvPr id="8" name="Imagen 7"/>
          <p:cNvPicPr>
            <a:picLocks noChangeAspect="1"/>
          </p:cNvPicPr>
          <p:nvPr/>
        </p:nvPicPr>
        <p:blipFill>
          <a:blip r:embed="rId2"/>
          <a:stretch>
            <a:fillRect/>
          </a:stretch>
        </p:blipFill>
        <p:spPr>
          <a:xfrm>
            <a:off x="845005" y="2319262"/>
            <a:ext cx="8025823" cy="3538855"/>
          </a:xfrm>
          <a:prstGeom prst="rect">
            <a:avLst/>
          </a:prstGeom>
          <a:ln>
            <a:noFill/>
          </a:ln>
          <a:effectLst>
            <a:softEdge rad="112500"/>
          </a:effectLst>
        </p:spPr>
      </p:pic>
      <p:sp>
        <p:nvSpPr>
          <p:cNvPr id="7" name="Elipse 6"/>
          <p:cNvSpPr/>
          <p:nvPr/>
        </p:nvSpPr>
        <p:spPr>
          <a:xfrm>
            <a:off x="934436" y="3851606"/>
            <a:ext cx="7846962" cy="8173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Tree>
    <p:extLst>
      <p:ext uri="{BB962C8B-B14F-4D97-AF65-F5344CB8AC3E}">
        <p14:creationId xmlns:p14="http://schemas.microsoft.com/office/powerpoint/2010/main" val="735804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55576" y="2033551"/>
            <a:ext cx="8030506" cy="3530781"/>
          </a:xfrm>
          <a:prstGeom prst="rect">
            <a:avLst/>
          </a:prstGeom>
          <a:ln>
            <a:noFill/>
          </a:ln>
          <a:effectLst>
            <a:softEdge rad="112500"/>
          </a:effectLst>
        </p:spPr>
      </p:pic>
      <p:sp>
        <p:nvSpPr>
          <p:cNvPr id="4" name="CuadroTexto 3"/>
          <p:cNvSpPr txBox="1"/>
          <p:nvPr/>
        </p:nvSpPr>
        <p:spPr>
          <a:xfrm>
            <a:off x="611559" y="1213817"/>
            <a:ext cx="8331793" cy="360070"/>
          </a:xfrm>
          <a:prstGeom prst="rect">
            <a:avLst/>
          </a:prstGeom>
          <a:noFill/>
        </p:spPr>
        <p:txBody>
          <a:bodyPr wrap="square" lIns="82263" tIns="41131" rIns="82263" bIns="41131" rtlCol="0">
            <a:spAutoFit/>
          </a:bodyPr>
          <a:lstStyle/>
          <a:p>
            <a:pPr algn="just"/>
            <a:r>
              <a:rPr lang="es-MX" dirty="0">
                <a:solidFill>
                  <a:schemeClr val="accent2">
                    <a:lumMod val="75000"/>
                  </a:schemeClr>
                </a:solidFill>
                <a:latin typeface="Century Gothic" panose="020B0502020202020204" pitchFamily="34" charset="0"/>
              </a:rPr>
              <a:t>Localiza el signo “+” y da clic</a:t>
            </a:r>
          </a:p>
        </p:txBody>
      </p:sp>
    </p:spTree>
    <p:extLst>
      <p:ext uri="{BB962C8B-B14F-4D97-AF65-F5344CB8AC3E}">
        <p14:creationId xmlns:p14="http://schemas.microsoft.com/office/powerpoint/2010/main" val="41053915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99327" y="2387762"/>
            <a:ext cx="6001986" cy="4018224"/>
          </a:xfrm>
          <a:prstGeom prst="rect">
            <a:avLst/>
          </a:prstGeom>
          <a:ln>
            <a:noFill/>
          </a:ln>
          <a:effectLst>
            <a:softEdge rad="112500"/>
          </a:effectLst>
        </p:spPr>
      </p:pic>
      <p:sp>
        <p:nvSpPr>
          <p:cNvPr id="4" name="CuadroTexto 3"/>
          <p:cNvSpPr txBox="1"/>
          <p:nvPr/>
        </p:nvSpPr>
        <p:spPr>
          <a:xfrm>
            <a:off x="7202240" y="2607175"/>
            <a:ext cx="1741114" cy="2052835"/>
          </a:xfrm>
          <a:prstGeom prst="rect">
            <a:avLst/>
          </a:prstGeom>
          <a:noFill/>
        </p:spPr>
        <p:txBody>
          <a:bodyPr wrap="square" lIns="82263" tIns="41131" rIns="82263" bIns="41131" rtlCol="0">
            <a:spAutoFit/>
          </a:bodyPr>
          <a:lstStyle/>
          <a:p>
            <a:r>
              <a:rPr lang="es-MX" sz="1600" dirty="0">
                <a:ln w="0"/>
                <a:solidFill>
                  <a:schemeClr val="accent2">
                    <a:lumMod val="75000"/>
                  </a:schemeClr>
                </a:solidFill>
                <a:effectLst>
                  <a:outerShdw blurRad="38100" dist="19050" dir="2700000" algn="tl" rotWithShape="0">
                    <a:schemeClr val="dk1">
                      <a:alpha val="40000"/>
                    </a:schemeClr>
                  </a:outerShdw>
                </a:effectLst>
              </a:rPr>
              <a:t>El primero corresponde a los formatos susceptibles a ser relacionados a la Unidad Administrativa</a:t>
            </a:r>
          </a:p>
        </p:txBody>
      </p:sp>
      <p:sp>
        <p:nvSpPr>
          <p:cNvPr id="5" name="CuadroTexto 4"/>
          <p:cNvSpPr txBox="1"/>
          <p:nvPr/>
        </p:nvSpPr>
        <p:spPr>
          <a:xfrm>
            <a:off x="7172774" y="4791306"/>
            <a:ext cx="2084888" cy="1560393"/>
          </a:xfrm>
          <a:prstGeom prst="rect">
            <a:avLst/>
          </a:prstGeom>
          <a:noFill/>
        </p:spPr>
        <p:txBody>
          <a:bodyPr wrap="square" lIns="82263" tIns="41131" rIns="82263" bIns="41131" rtlCol="0">
            <a:spAutoFit/>
          </a:bodyPr>
          <a:lstStyle/>
          <a:p>
            <a:r>
              <a:rPr lang="es-MX" sz="1600" dirty="0">
                <a:ln w="0"/>
                <a:solidFill>
                  <a:schemeClr val="accent2">
                    <a:lumMod val="75000"/>
                  </a:schemeClr>
                </a:solidFill>
                <a:effectLst>
                  <a:outerShdw blurRad="38100" dist="19050" dir="2700000" algn="tl" rotWithShape="0">
                    <a:schemeClr val="dk1">
                      <a:alpha val="40000"/>
                    </a:schemeClr>
                  </a:outerShdw>
                </a:effectLst>
              </a:rPr>
              <a:t>En el de abajo irán apareciendo los que se van relacionando a la Unidad Administrativa</a:t>
            </a:r>
          </a:p>
        </p:txBody>
      </p:sp>
      <p:sp>
        <p:nvSpPr>
          <p:cNvPr id="7" name="CuadroTexto 6"/>
          <p:cNvSpPr txBox="1"/>
          <p:nvPr/>
        </p:nvSpPr>
        <p:spPr>
          <a:xfrm>
            <a:off x="683567" y="1213817"/>
            <a:ext cx="8259785" cy="360070"/>
          </a:xfrm>
          <a:prstGeom prst="rect">
            <a:avLst/>
          </a:prstGeom>
          <a:noFill/>
        </p:spPr>
        <p:txBody>
          <a:bodyPr wrap="square" lIns="82263" tIns="41131" rIns="82263" bIns="41131" rtlCol="0">
            <a:spAutoFit/>
          </a:bodyPr>
          <a:lstStyle/>
          <a:p>
            <a:pPr algn="just"/>
            <a:r>
              <a:rPr lang="es-MX" dirty="0">
                <a:solidFill>
                  <a:schemeClr val="accent2">
                    <a:lumMod val="75000"/>
                  </a:schemeClr>
                </a:solidFill>
                <a:latin typeface="Century Gothic" panose="020B0502020202020204" pitchFamily="34" charset="0"/>
              </a:rPr>
              <a:t>En la siguiente ventana verás dos recuadros:</a:t>
            </a:r>
          </a:p>
        </p:txBody>
      </p:sp>
      <p:sp>
        <p:nvSpPr>
          <p:cNvPr id="2" name="Rectángulo 1"/>
          <p:cNvSpPr/>
          <p:nvPr/>
        </p:nvSpPr>
        <p:spPr>
          <a:xfrm>
            <a:off x="799327" y="2607175"/>
            <a:ext cx="5947944" cy="201911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8" name="Rectángulo 7"/>
          <p:cNvSpPr/>
          <p:nvPr/>
        </p:nvSpPr>
        <p:spPr>
          <a:xfrm>
            <a:off x="799327" y="5229200"/>
            <a:ext cx="5914360" cy="7481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9" name="Flecha abajo 8"/>
          <p:cNvSpPr/>
          <p:nvPr/>
        </p:nvSpPr>
        <p:spPr>
          <a:xfrm rot="16200000">
            <a:off x="6568378" y="3389968"/>
            <a:ext cx="725126" cy="625064"/>
          </a:xfrm>
          <a:prstGeom prst="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10" name="Flecha abajo 9"/>
          <p:cNvSpPr/>
          <p:nvPr/>
        </p:nvSpPr>
        <p:spPr>
          <a:xfrm rot="16200000">
            <a:off x="6546472" y="5148923"/>
            <a:ext cx="725126" cy="625064"/>
          </a:xfrm>
          <a:prstGeom prst="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Tree>
    <p:extLst>
      <p:ext uri="{BB962C8B-B14F-4D97-AF65-F5344CB8AC3E}">
        <p14:creationId xmlns:p14="http://schemas.microsoft.com/office/powerpoint/2010/main" val="400033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91751" y="2125914"/>
            <a:ext cx="6243415" cy="4413094"/>
          </a:xfrm>
          <a:prstGeom prst="rect">
            <a:avLst/>
          </a:prstGeom>
          <a:ln>
            <a:noFill/>
          </a:ln>
          <a:effectLst>
            <a:softEdge rad="112500"/>
          </a:effectLst>
        </p:spPr>
      </p:pic>
      <p:sp>
        <p:nvSpPr>
          <p:cNvPr id="4" name="CuadroTexto 3"/>
          <p:cNvSpPr txBox="1"/>
          <p:nvPr/>
        </p:nvSpPr>
        <p:spPr>
          <a:xfrm>
            <a:off x="683567" y="1213817"/>
            <a:ext cx="8259785" cy="637069"/>
          </a:xfrm>
          <a:prstGeom prst="rect">
            <a:avLst/>
          </a:prstGeom>
          <a:noFill/>
        </p:spPr>
        <p:txBody>
          <a:bodyPr wrap="square" lIns="82263" tIns="41131" rIns="82263" bIns="41131" rtlCol="0">
            <a:spAutoFit/>
          </a:bodyPr>
          <a:lstStyle/>
          <a:p>
            <a:pPr algn="just"/>
            <a:r>
              <a:rPr lang="es-MX" dirty="0">
                <a:solidFill>
                  <a:schemeClr val="accent2">
                    <a:lumMod val="75000"/>
                  </a:schemeClr>
                </a:solidFill>
                <a:latin typeface="Century Gothic" panose="020B0502020202020204" pitchFamily="34" charset="0"/>
              </a:rPr>
              <a:t>Selecciona los formatos dando clic en el cuadro blanco de lado izquierdo y dale clic en agregar:</a:t>
            </a:r>
          </a:p>
        </p:txBody>
      </p:sp>
      <p:sp>
        <p:nvSpPr>
          <p:cNvPr id="7" name="Rectángulo 6"/>
          <p:cNvSpPr/>
          <p:nvPr/>
        </p:nvSpPr>
        <p:spPr>
          <a:xfrm>
            <a:off x="1691751" y="2818792"/>
            <a:ext cx="679108" cy="151366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Tree>
    <p:extLst>
      <p:ext uri="{BB962C8B-B14F-4D97-AF65-F5344CB8AC3E}">
        <p14:creationId xmlns:p14="http://schemas.microsoft.com/office/powerpoint/2010/main" val="3925994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790665" y="1340765"/>
            <a:ext cx="6459176" cy="4826539"/>
          </a:xfrm>
          <a:prstGeom prst="rect">
            <a:avLst/>
          </a:prstGeom>
          <a:ln>
            <a:noFill/>
          </a:ln>
          <a:effectLst>
            <a:softEdge rad="112500"/>
          </a:effectLst>
        </p:spPr>
      </p:pic>
      <p:sp>
        <p:nvSpPr>
          <p:cNvPr id="4" name="Rectángulo 3"/>
          <p:cNvSpPr/>
          <p:nvPr/>
        </p:nvSpPr>
        <p:spPr>
          <a:xfrm>
            <a:off x="1763688" y="4169930"/>
            <a:ext cx="6363269" cy="15208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5" name="CuadroTexto 4"/>
          <p:cNvSpPr txBox="1"/>
          <p:nvPr/>
        </p:nvSpPr>
        <p:spPr>
          <a:xfrm>
            <a:off x="539552" y="487681"/>
            <a:ext cx="8504123" cy="637063"/>
          </a:xfrm>
          <a:prstGeom prst="rect">
            <a:avLst/>
          </a:prstGeom>
          <a:noFill/>
        </p:spPr>
        <p:txBody>
          <a:bodyPr wrap="square" lIns="82263" tIns="41131" rIns="82263" bIns="41131" rtlCol="0">
            <a:spAutoFit/>
          </a:bodyPr>
          <a:lstStyle/>
          <a:p>
            <a:pPr algn="just"/>
            <a:r>
              <a:rPr lang="es-MX" dirty="0">
                <a:solidFill>
                  <a:schemeClr val="accent2">
                    <a:lumMod val="75000"/>
                  </a:schemeClr>
                </a:solidFill>
                <a:latin typeface="Century Gothic" panose="020B0502020202020204" pitchFamily="34" charset="0"/>
              </a:rPr>
              <a:t>En el recuadro inferior verás que se van asignando a la Unidad Administrativa.</a:t>
            </a:r>
          </a:p>
        </p:txBody>
      </p:sp>
    </p:spTree>
    <p:extLst>
      <p:ext uri="{BB962C8B-B14F-4D97-AF65-F5344CB8AC3E}">
        <p14:creationId xmlns:p14="http://schemas.microsoft.com/office/powerpoint/2010/main" val="875652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755575" y="2234141"/>
            <a:ext cx="7498419" cy="3528392"/>
          </a:xfrm>
          <a:prstGeom prst="rect">
            <a:avLst/>
          </a:prstGeom>
          <a:ln>
            <a:noFill/>
          </a:ln>
          <a:effectLst>
            <a:softEdge rad="112500"/>
          </a:effectLst>
        </p:spPr>
      </p:pic>
      <p:sp>
        <p:nvSpPr>
          <p:cNvPr id="5" name="Elipse 4"/>
          <p:cNvSpPr/>
          <p:nvPr/>
        </p:nvSpPr>
        <p:spPr>
          <a:xfrm>
            <a:off x="903889" y="3748789"/>
            <a:ext cx="7350105" cy="8173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7" name="CuadroTexto 6"/>
          <p:cNvSpPr txBox="1"/>
          <p:nvPr/>
        </p:nvSpPr>
        <p:spPr>
          <a:xfrm>
            <a:off x="539552" y="1124744"/>
            <a:ext cx="8504124" cy="637069"/>
          </a:xfrm>
          <a:prstGeom prst="rect">
            <a:avLst/>
          </a:prstGeom>
          <a:noFill/>
        </p:spPr>
        <p:txBody>
          <a:bodyPr wrap="square" lIns="82263" tIns="41131" rIns="82263" bIns="41131" rtlCol="0">
            <a:spAutoFit/>
          </a:bodyPr>
          <a:lstStyle/>
          <a:p>
            <a:pPr algn="just"/>
            <a:r>
              <a:rPr lang="es-MX" dirty="0">
                <a:solidFill>
                  <a:schemeClr val="accent2">
                    <a:lumMod val="75000"/>
                  </a:schemeClr>
                </a:solidFill>
                <a:latin typeface="Century Gothic" panose="020B0502020202020204" pitchFamily="34" charset="0"/>
              </a:rPr>
              <a:t>Al finalizar la asignación, podrás verificar el éxito de la operación en la pantalla inicial en donde se indicará la cantidad de formatos vinculados.</a:t>
            </a:r>
          </a:p>
        </p:txBody>
      </p:sp>
    </p:spTree>
    <p:extLst>
      <p:ext uri="{BB962C8B-B14F-4D97-AF65-F5344CB8AC3E}">
        <p14:creationId xmlns:p14="http://schemas.microsoft.com/office/powerpoint/2010/main" val="1968063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598528" y="140904"/>
            <a:ext cx="7946943" cy="856326"/>
          </a:xfrm>
          <a:prstGeom prst="rect">
            <a:avLst/>
          </a:prstGeom>
        </p:spPr>
        <p:txBody>
          <a:bodyPr vert="horz" lIns="82263" tIns="41131" rIns="82263" bIns="41131"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4000" dirty="0">
                <a:solidFill>
                  <a:schemeClr val="accent2">
                    <a:lumMod val="75000"/>
                  </a:schemeClr>
                </a:solidFill>
              </a:rPr>
              <a:t>Consideraciones</a:t>
            </a:r>
          </a:p>
        </p:txBody>
      </p:sp>
      <p:sp>
        <p:nvSpPr>
          <p:cNvPr id="5" name="CuadroTexto 4"/>
          <p:cNvSpPr txBox="1"/>
          <p:nvPr/>
        </p:nvSpPr>
        <p:spPr>
          <a:xfrm>
            <a:off x="467543" y="1302558"/>
            <a:ext cx="8382769" cy="914068"/>
          </a:xfrm>
          <a:prstGeom prst="rect">
            <a:avLst/>
          </a:prstGeom>
          <a:noFill/>
        </p:spPr>
        <p:txBody>
          <a:bodyPr wrap="square" lIns="82263" tIns="41131" rIns="82263" bIns="41131" rtlCol="0">
            <a:spAutoFit/>
          </a:bodyPr>
          <a:lstStyle/>
          <a:p>
            <a:pPr algn="just"/>
            <a:r>
              <a:rPr lang="es-MX" dirty="0">
                <a:solidFill>
                  <a:schemeClr val="accent2">
                    <a:lumMod val="75000"/>
                  </a:schemeClr>
                </a:solidFill>
                <a:latin typeface="Century Gothic" panose="020B0502020202020204" pitchFamily="34" charset="0"/>
              </a:rPr>
              <a:t>Cuando creas una unidad administrativa el sistema asigna un código de valor consecutivo y no puede modificarse. En caso de que el registro se elimine el código queda inhabilitado.</a:t>
            </a:r>
            <a:endParaRPr lang="es-MX" dirty="0">
              <a:solidFill>
                <a:schemeClr val="accent2">
                  <a:lumMod val="75000"/>
                </a:schemeClr>
              </a:solidFill>
            </a:endParaRPr>
          </a:p>
        </p:txBody>
      </p:sp>
      <p:pic>
        <p:nvPicPr>
          <p:cNvPr id="7" name="Imagen 6"/>
          <p:cNvPicPr>
            <a:picLocks noChangeAspect="1"/>
          </p:cNvPicPr>
          <p:nvPr/>
        </p:nvPicPr>
        <p:blipFill rotWithShape="1">
          <a:blip r:embed="rId2"/>
          <a:srcRect l="2941" t="20923" r="9388" b="43404"/>
          <a:stretch/>
        </p:blipFill>
        <p:spPr>
          <a:xfrm>
            <a:off x="1259631" y="2268880"/>
            <a:ext cx="6756055" cy="116027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2" name="Rectángulo 1"/>
          <p:cNvSpPr/>
          <p:nvPr/>
        </p:nvSpPr>
        <p:spPr>
          <a:xfrm>
            <a:off x="598528" y="3512725"/>
            <a:ext cx="8285900" cy="914068"/>
          </a:xfrm>
          <a:prstGeom prst="rect">
            <a:avLst/>
          </a:prstGeom>
        </p:spPr>
        <p:txBody>
          <a:bodyPr wrap="square" lIns="82263" tIns="41131" rIns="82263" bIns="41131">
            <a:spAutoFit/>
          </a:bodyPr>
          <a:lstStyle/>
          <a:p>
            <a:pPr lvl="0" algn="just"/>
            <a:r>
              <a:rPr lang="es-MX" dirty="0">
                <a:solidFill>
                  <a:schemeClr val="accent2">
                    <a:lumMod val="75000"/>
                  </a:schemeClr>
                </a:solidFill>
                <a:latin typeface="Century Gothic" panose="020B0502020202020204" pitchFamily="34" charset="0"/>
              </a:rPr>
              <a:t>Para modificar información de un usuario con perfil de administrador, es recomendable eliminarlo y volverlo a crear con las modificaciones realizadas.</a:t>
            </a:r>
          </a:p>
        </p:txBody>
      </p:sp>
      <p:pic>
        <p:nvPicPr>
          <p:cNvPr id="8" name="Imagen 7"/>
          <p:cNvPicPr>
            <a:picLocks noChangeAspect="1"/>
          </p:cNvPicPr>
          <p:nvPr/>
        </p:nvPicPr>
        <p:blipFill rotWithShape="1">
          <a:blip r:embed="rId3"/>
          <a:srcRect t="-1" r="2195" b="44303"/>
          <a:stretch/>
        </p:blipFill>
        <p:spPr>
          <a:xfrm>
            <a:off x="1374653" y="4391256"/>
            <a:ext cx="6326465" cy="2343277"/>
          </a:xfrm>
          <a:prstGeom prst="rect">
            <a:avLst/>
          </a:prstGeom>
          <a:ln>
            <a:noFill/>
          </a:ln>
          <a:effectLst/>
        </p:spPr>
      </p:pic>
    </p:spTree>
    <p:extLst>
      <p:ext uri="{BB962C8B-B14F-4D97-AF65-F5344CB8AC3E}">
        <p14:creationId xmlns:p14="http://schemas.microsoft.com/office/powerpoint/2010/main" val="10803942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899592" y="548681"/>
            <a:ext cx="7776864" cy="864095"/>
          </a:xfrm>
          <a:prstGeom prst="rect">
            <a:avLst/>
          </a:prstGeom>
        </p:spPr>
        <p:txBody>
          <a:bodyPr vert="horz" lIns="82263" tIns="41131" rIns="82263" bIns="41131"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2800" b="1" dirty="0" smtClean="0">
                <a:solidFill>
                  <a:schemeClr val="accent2">
                    <a:lumMod val="75000"/>
                  </a:schemeClr>
                </a:solidFill>
              </a:rPr>
              <a:t>Modalidades de carga de información: actividad compartida</a:t>
            </a:r>
            <a:endParaRPr lang="es-MX" sz="2800" b="1" dirty="0">
              <a:solidFill>
                <a:schemeClr val="accent2">
                  <a:lumMod val="75000"/>
                </a:schemeClr>
              </a:solidFill>
            </a:endParaRPr>
          </a:p>
        </p:txBody>
      </p:sp>
      <p:sp>
        <p:nvSpPr>
          <p:cNvPr id="6" name="Marcador de contenido 2"/>
          <p:cNvSpPr txBox="1">
            <a:spLocks/>
          </p:cNvSpPr>
          <p:nvPr/>
        </p:nvSpPr>
        <p:spPr>
          <a:xfrm>
            <a:off x="611559" y="1469305"/>
            <a:ext cx="8064897" cy="3960316"/>
          </a:xfrm>
          <a:prstGeom prst="rect">
            <a:avLst/>
          </a:prstGeom>
        </p:spPr>
        <p:txBody>
          <a:bodyPr vert="horz" lIns="81013" tIns="40507" rIns="81013" bIns="40507"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defTabSz="405079">
              <a:spcBef>
                <a:spcPts val="886"/>
              </a:spcBef>
              <a:buClr>
                <a:srgbClr val="B31166"/>
              </a:buClr>
              <a:buNone/>
              <a:defRPr/>
            </a:pPr>
            <a:r>
              <a:rPr lang="es-MX" sz="1595" dirty="0">
                <a:solidFill>
                  <a:schemeClr val="accent5">
                    <a:lumMod val="75000"/>
                  </a:schemeClr>
                </a:solidFill>
                <a:latin typeface="Arial" panose="020B0604020202020204" pitchFamily="34" charset="0"/>
                <a:cs typeface="Arial" panose="020B0604020202020204" pitchFamily="34" charset="0"/>
              </a:rPr>
              <a:t>Es la actividad en común entre los administradores de sujeto obligado y los administradores de unidad administrativa. </a:t>
            </a:r>
          </a:p>
          <a:p>
            <a:pPr marL="0" indent="0" algn="ctr" defTabSz="405079">
              <a:spcBef>
                <a:spcPts val="886"/>
              </a:spcBef>
              <a:buClr>
                <a:srgbClr val="B31166"/>
              </a:buClr>
              <a:buNone/>
              <a:defRPr/>
            </a:pPr>
            <a:r>
              <a:rPr lang="es-MX" sz="1595" dirty="0">
                <a:solidFill>
                  <a:schemeClr val="accent5">
                    <a:lumMod val="75000"/>
                  </a:schemeClr>
                </a:solidFill>
                <a:latin typeface="Arial" panose="020B0604020202020204" pitchFamily="34" charset="0"/>
                <a:cs typeface="Arial" panose="020B0604020202020204" pitchFamily="34" charset="0"/>
              </a:rPr>
              <a:t>Puede realizarse en 3 diferentes modalidades</a:t>
            </a:r>
            <a:r>
              <a:rPr lang="es-MX" sz="1595" dirty="0">
                <a:solidFill>
                  <a:schemeClr val="accent5">
                    <a:lumMod val="75000"/>
                  </a:schemeClr>
                </a:solidFill>
                <a:latin typeface="Century Gothic" panose="020B0502020202020204"/>
              </a:rPr>
              <a:t>:</a:t>
            </a:r>
          </a:p>
        </p:txBody>
      </p:sp>
      <p:pic>
        <p:nvPicPr>
          <p:cNvPr id="9" name="Imagen 9"/>
          <p:cNvPicPr>
            <a:picLocks noChangeAspect="1"/>
          </p:cNvPicPr>
          <p:nvPr/>
        </p:nvPicPr>
        <p:blipFill>
          <a:blip r:embed="rId2">
            <a:biLevel thresh="75000"/>
          </a:blip>
          <a:stretch>
            <a:fillRect/>
          </a:stretch>
        </p:blipFill>
        <p:spPr>
          <a:xfrm>
            <a:off x="637243" y="3068959"/>
            <a:ext cx="2913460" cy="17480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Marcador de contenido 2"/>
          <p:cNvSpPr txBox="1">
            <a:spLocks/>
          </p:cNvSpPr>
          <p:nvPr/>
        </p:nvSpPr>
        <p:spPr>
          <a:xfrm>
            <a:off x="755576" y="5038083"/>
            <a:ext cx="2445703" cy="442092"/>
          </a:xfrm>
          <a:prstGeom prst="rect">
            <a:avLst/>
          </a:prstGeom>
        </p:spPr>
        <p:txBody>
          <a:bodyPr vert="horz" lIns="81013" tIns="40507" rIns="81013" bIns="40507"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defTabSz="405079">
              <a:spcBef>
                <a:spcPts val="886"/>
              </a:spcBef>
              <a:buClr>
                <a:srgbClr val="B31166"/>
              </a:buClr>
              <a:buNone/>
              <a:defRPr/>
            </a:pPr>
            <a:r>
              <a:rPr lang="es-MX" sz="1329" b="1" dirty="0">
                <a:solidFill>
                  <a:schemeClr val="tx1"/>
                </a:solidFill>
                <a:latin typeface="Arial" panose="020B0604020202020204" pitchFamily="34" charset="0"/>
                <a:cs typeface="Arial" panose="020B0604020202020204" pitchFamily="34" charset="0"/>
              </a:rPr>
              <a:t>1.- Formulario web: </a:t>
            </a:r>
            <a:r>
              <a:rPr lang="es-MX" sz="1329" dirty="0">
                <a:solidFill>
                  <a:schemeClr val="tx1"/>
                </a:solidFill>
                <a:latin typeface="Arial" panose="020B0604020202020204" pitchFamily="34" charset="0"/>
                <a:cs typeface="Arial" panose="020B0604020202020204" pitchFamily="34" charset="0"/>
              </a:rPr>
              <a:t>Carga por pantalla en el SIPOT.</a:t>
            </a:r>
          </a:p>
        </p:txBody>
      </p:sp>
      <p:pic>
        <p:nvPicPr>
          <p:cNvPr id="12" name="Imagen 3"/>
          <p:cNvPicPr>
            <a:picLocks noChangeAspect="1"/>
          </p:cNvPicPr>
          <p:nvPr/>
        </p:nvPicPr>
        <p:blipFill>
          <a:blip r:embed="rId3">
            <a:biLevel thresh="50000"/>
          </a:blip>
          <a:stretch>
            <a:fillRect/>
          </a:stretch>
        </p:blipFill>
        <p:spPr>
          <a:xfrm>
            <a:off x="4003092" y="2471654"/>
            <a:ext cx="1991904" cy="1955618"/>
          </a:xfrm>
          <a:prstGeom prst="rect">
            <a:avLst/>
          </a:prstGeom>
        </p:spPr>
      </p:pic>
      <p:sp>
        <p:nvSpPr>
          <p:cNvPr id="13" name="Marcador de contenido 2"/>
          <p:cNvSpPr txBox="1">
            <a:spLocks/>
          </p:cNvSpPr>
          <p:nvPr/>
        </p:nvSpPr>
        <p:spPr>
          <a:xfrm>
            <a:off x="3995587" y="4427272"/>
            <a:ext cx="2243894" cy="1262389"/>
          </a:xfrm>
          <a:prstGeom prst="rect">
            <a:avLst/>
          </a:prstGeom>
        </p:spPr>
        <p:txBody>
          <a:bodyPr vert="horz" lIns="81013" tIns="40507" rIns="81013" bIns="40507"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defTabSz="405079">
              <a:spcBef>
                <a:spcPts val="886"/>
              </a:spcBef>
              <a:buClr>
                <a:srgbClr val="B31166"/>
              </a:buClr>
              <a:buNone/>
              <a:defRPr/>
            </a:pPr>
            <a:r>
              <a:rPr lang="es-MX" sz="1329" b="1" dirty="0">
                <a:solidFill>
                  <a:schemeClr val="tx1"/>
                </a:solidFill>
                <a:latin typeface="Arial" panose="020B0604020202020204" pitchFamily="34" charset="0"/>
                <a:cs typeface="Arial" panose="020B0604020202020204" pitchFamily="34" charset="0"/>
              </a:rPr>
              <a:t>2.- Carga masivo (formato XLS</a:t>
            </a:r>
            <a:r>
              <a:rPr lang="es-MX" sz="1329" b="1" i="1" dirty="0">
                <a:solidFill>
                  <a:schemeClr val="tx1"/>
                </a:solidFill>
                <a:latin typeface="Arial" panose="020B0604020202020204" pitchFamily="34" charset="0"/>
                <a:cs typeface="Arial" panose="020B0604020202020204" pitchFamily="34" charset="0"/>
              </a:rPr>
              <a:t>)</a:t>
            </a:r>
            <a:r>
              <a:rPr lang="es-MX" sz="1329" b="1" dirty="0">
                <a:solidFill>
                  <a:schemeClr val="tx1"/>
                </a:solidFill>
                <a:latin typeface="Arial" panose="020B0604020202020204" pitchFamily="34" charset="0"/>
                <a:cs typeface="Arial" panose="020B0604020202020204" pitchFamily="34" charset="0"/>
              </a:rPr>
              <a:t>:</a:t>
            </a:r>
            <a:r>
              <a:rPr lang="es-MX" sz="1329" dirty="0">
                <a:solidFill>
                  <a:schemeClr val="tx1"/>
                </a:solidFill>
                <a:latin typeface="Arial" panose="020B0604020202020204" pitchFamily="34" charset="0"/>
                <a:cs typeface="Arial" panose="020B0604020202020204" pitchFamily="34" charset="0"/>
              </a:rPr>
              <a:t> Carga mediante los formatos establecidos en los LTG, descargados del mismo SIPOT.</a:t>
            </a:r>
          </a:p>
          <a:p>
            <a:pPr marL="0" indent="0" algn="just" defTabSz="405079">
              <a:spcBef>
                <a:spcPts val="886"/>
              </a:spcBef>
              <a:buClr>
                <a:srgbClr val="B31166"/>
              </a:buClr>
              <a:buNone/>
              <a:defRPr/>
            </a:pPr>
            <a:r>
              <a:rPr lang="es-MX" sz="1329" b="1" dirty="0">
                <a:solidFill>
                  <a:schemeClr val="tx1"/>
                </a:solidFill>
                <a:latin typeface="Arial" panose="020B0604020202020204" pitchFamily="34" charset="0"/>
                <a:cs typeface="Arial" panose="020B0604020202020204" pitchFamily="34" charset="0"/>
              </a:rPr>
              <a:t>3.- Carga por lotes</a:t>
            </a:r>
          </a:p>
        </p:txBody>
      </p:sp>
      <p:pic>
        <p:nvPicPr>
          <p:cNvPr id="14" name="Imagen 1"/>
          <p:cNvPicPr>
            <a:picLocks noChangeAspect="1"/>
          </p:cNvPicPr>
          <p:nvPr/>
        </p:nvPicPr>
        <p:blipFill>
          <a:blip r:embed="rId4"/>
          <a:stretch>
            <a:fillRect/>
          </a:stretch>
        </p:blipFill>
        <p:spPr>
          <a:xfrm>
            <a:off x="6793847" y="2587655"/>
            <a:ext cx="1723616" cy="1723616"/>
          </a:xfrm>
          <a:prstGeom prst="rect">
            <a:avLst/>
          </a:prstGeom>
        </p:spPr>
      </p:pic>
      <p:sp>
        <p:nvSpPr>
          <p:cNvPr id="15" name="Marcador de contenido 2"/>
          <p:cNvSpPr txBox="1">
            <a:spLocks/>
          </p:cNvSpPr>
          <p:nvPr/>
        </p:nvSpPr>
        <p:spPr>
          <a:xfrm>
            <a:off x="6732240" y="4599218"/>
            <a:ext cx="2099724" cy="687598"/>
          </a:xfrm>
          <a:prstGeom prst="rect">
            <a:avLst/>
          </a:prstGeom>
        </p:spPr>
        <p:txBody>
          <a:bodyPr vert="horz" lIns="81013" tIns="40507" rIns="81013" bIns="40507"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defTabSz="405079">
              <a:spcBef>
                <a:spcPts val="886"/>
              </a:spcBef>
              <a:buClr>
                <a:srgbClr val="B31166"/>
              </a:buClr>
              <a:buNone/>
              <a:defRPr/>
            </a:pPr>
            <a:r>
              <a:rPr lang="es-MX" sz="1329" b="1" dirty="0">
                <a:solidFill>
                  <a:schemeClr val="tx1"/>
                </a:solidFill>
                <a:latin typeface="Arial" panose="020B0604020202020204" pitchFamily="34" charset="0"/>
                <a:cs typeface="Arial" panose="020B0604020202020204" pitchFamily="34" charset="0"/>
              </a:rPr>
              <a:t>4- Interoperabilidad de sistemas </a:t>
            </a:r>
            <a:r>
              <a:rPr lang="es-MX" sz="1329" dirty="0">
                <a:solidFill>
                  <a:schemeClr val="tx1"/>
                </a:solidFill>
                <a:latin typeface="Arial" panose="020B0604020202020204" pitchFamily="34" charset="0"/>
                <a:cs typeface="Arial" panose="020B0604020202020204" pitchFamily="34" charset="0"/>
              </a:rPr>
              <a:t>o Servicio web.</a:t>
            </a:r>
          </a:p>
        </p:txBody>
      </p:sp>
    </p:spTree>
    <p:extLst>
      <p:ext uri="{BB962C8B-B14F-4D97-AF65-F5344CB8AC3E}">
        <p14:creationId xmlns:p14="http://schemas.microsoft.com/office/powerpoint/2010/main" val="2821582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470025"/>
          </a:xfrm>
        </p:spPr>
        <p:txBody>
          <a:bodyPr/>
          <a:lstStyle/>
          <a:p>
            <a:r>
              <a:rPr lang="es-MX" sz="3200" dirty="0" smtClean="0"/>
              <a:t>Modo visible de los Sistemas de PNT</a:t>
            </a:r>
            <a:endParaRPr lang="es-MX" sz="3200" dirty="0"/>
          </a:p>
        </p:txBody>
      </p:sp>
      <p:sp>
        <p:nvSpPr>
          <p:cNvPr id="3" name="2 Subtítulo"/>
          <p:cNvSpPr>
            <a:spLocks noGrp="1"/>
          </p:cNvSpPr>
          <p:nvPr>
            <p:ph type="subTitle" idx="1"/>
          </p:nvPr>
        </p:nvSpPr>
        <p:spPr>
          <a:xfrm>
            <a:off x="683568" y="2348880"/>
            <a:ext cx="7776864" cy="4032448"/>
          </a:xfrm>
        </p:spPr>
        <p:txBody>
          <a:bodyPr/>
          <a:lstStyle/>
          <a:p>
            <a:endParaRPr lang="es-MX"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51" t="20198" r="24528" b="19847"/>
          <a:stretch/>
        </p:blipFill>
        <p:spPr bwMode="auto">
          <a:xfrm>
            <a:off x="4648200" y="2708920"/>
            <a:ext cx="3439886" cy="2536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Flecha derecha"/>
          <p:cNvSpPr/>
          <p:nvPr/>
        </p:nvSpPr>
        <p:spPr>
          <a:xfrm>
            <a:off x="2843808" y="4195851"/>
            <a:ext cx="1656184" cy="820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656" t="12614" r="29964" b="5051"/>
          <a:stretch/>
        </p:blipFill>
        <p:spPr bwMode="auto">
          <a:xfrm>
            <a:off x="683568" y="3773827"/>
            <a:ext cx="2026127" cy="2519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1740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638198" y="2204864"/>
            <a:ext cx="8252442" cy="856326"/>
          </a:xfrm>
          <a:prstGeom prst="rect">
            <a:avLst/>
          </a:prstGeom>
        </p:spPr>
        <p:txBody>
          <a:bodyPr vert="horz" lIns="82263" tIns="41131" rIns="82263" bIns="41131"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just"/>
            <a:endParaRPr lang="es-MX" sz="2800" dirty="0">
              <a:solidFill>
                <a:schemeClr val="accent2">
                  <a:lumMod val="75000"/>
                </a:schemeClr>
              </a:solidFill>
            </a:endParaRPr>
          </a:p>
        </p:txBody>
      </p:sp>
      <p:sp>
        <p:nvSpPr>
          <p:cNvPr id="8" name="Marcador de contenido 2"/>
          <p:cNvSpPr txBox="1">
            <a:spLocks/>
          </p:cNvSpPr>
          <p:nvPr/>
        </p:nvSpPr>
        <p:spPr>
          <a:xfrm>
            <a:off x="727990" y="2492896"/>
            <a:ext cx="8025719" cy="2048726"/>
          </a:xfrm>
          <a:prstGeom prst="rect">
            <a:avLst/>
          </a:prstGeom>
        </p:spPr>
        <p:txBody>
          <a:bodyPr vert="horz" lIns="82263" tIns="41131" rIns="82263" bIns="41131"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defTabSz="411313">
              <a:buClr>
                <a:srgbClr val="B31166"/>
              </a:buClr>
              <a:buNone/>
              <a:defRPr/>
            </a:pPr>
            <a:r>
              <a:rPr lang="es-MX" sz="4000" dirty="0" smtClean="0">
                <a:solidFill>
                  <a:schemeClr val="accent2">
                    <a:lumMod val="75000"/>
                  </a:schemeClr>
                </a:solidFill>
                <a:latin typeface="Century Gothic" panose="020B0502020202020204"/>
              </a:rPr>
              <a:t>Acciones del administrador de unidad administrativa</a:t>
            </a:r>
          </a:p>
          <a:p>
            <a:pPr marL="0" indent="0" algn="ctr" defTabSz="411313">
              <a:buClr>
                <a:srgbClr val="B31166"/>
              </a:buClr>
              <a:buNone/>
              <a:defRPr/>
            </a:pPr>
            <a:r>
              <a:rPr lang="es-MX" sz="4000" dirty="0" smtClean="0">
                <a:solidFill>
                  <a:schemeClr val="accent2">
                    <a:lumMod val="75000"/>
                  </a:schemeClr>
                </a:solidFill>
                <a:latin typeface="Century Gothic" panose="020B0502020202020204"/>
              </a:rPr>
              <a:t>(áreas o unidades administrativas)</a:t>
            </a:r>
            <a:endParaRPr lang="es-MX" sz="4000" dirty="0">
              <a:solidFill>
                <a:schemeClr val="accent2">
                  <a:lumMod val="75000"/>
                </a:schemeClr>
              </a:solidFill>
              <a:latin typeface="Century Gothic" panose="020B0502020202020204"/>
            </a:endParaRPr>
          </a:p>
        </p:txBody>
      </p:sp>
      <p:sp>
        <p:nvSpPr>
          <p:cNvPr id="7" name="Título 1"/>
          <p:cNvSpPr txBox="1">
            <a:spLocks/>
          </p:cNvSpPr>
          <p:nvPr/>
        </p:nvSpPr>
        <p:spPr>
          <a:xfrm>
            <a:off x="899592" y="548681"/>
            <a:ext cx="7776864" cy="1368151"/>
          </a:xfrm>
          <a:prstGeom prst="rect">
            <a:avLst/>
          </a:prstGeom>
        </p:spPr>
        <p:txBody>
          <a:bodyPr vert="horz" lIns="82263" tIns="41131" rIns="82263" bIns="41131" rtlCol="0" anchor="ctr">
            <a:norm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endParaRPr lang="es-MX" sz="2800" b="1" dirty="0">
              <a:solidFill>
                <a:schemeClr val="accent2">
                  <a:lumMod val="75000"/>
                </a:schemeClr>
              </a:solidFill>
            </a:endParaRPr>
          </a:p>
        </p:txBody>
      </p:sp>
    </p:spTree>
    <p:extLst>
      <p:ext uri="{BB962C8B-B14F-4D97-AF65-F5344CB8AC3E}">
        <p14:creationId xmlns:p14="http://schemas.microsoft.com/office/powerpoint/2010/main" val="1200005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638198" y="2204864"/>
            <a:ext cx="8252442" cy="856326"/>
          </a:xfrm>
          <a:prstGeom prst="rect">
            <a:avLst/>
          </a:prstGeom>
        </p:spPr>
        <p:txBody>
          <a:bodyPr vert="horz" lIns="82263" tIns="41131" rIns="82263" bIns="41131"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just"/>
            <a:endParaRPr lang="es-MX" sz="2800" dirty="0">
              <a:solidFill>
                <a:schemeClr val="accent2">
                  <a:lumMod val="75000"/>
                </a:schemeClr>
              </a:solidFill>
            </a:endParaRPr>
          </a:p>
        </p:txBody>
      </p:sp>
      <p:sp>
        <p:nvSpPr>
          <p:cNvPr id="8" name="Marcador de contenido 2"/>
          <p:cNvSpPr txBox="1">
            <a:spLocks/>
          </p:cNvSpPr>
          <p:nvPr/>
        </p:nvSpPr>
        <p:spPr>
          <a:xfrm>
            <a:off x="727990" y="2492896"/>
            <a:ext cx="8025719" cy="2048726"/>
          </a:xfrm>
          <a:prstGeom prst="rect">
            <a:avLst/>
          </a:prstGeom>
        </p:spPr>
        <p:txBody>
          <a:bodyPr vert="horz" lIns="82263" tIns="41131" rIns="82263" bIns="41131"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defTabSz="411313">
              <a:buClr>
                <a:srgbClr val="B31166"/>
              </a:buClr>
              <a:buNone/>
              <a:defRPr/>
            </a:pPr>
            <a:endParaRPr lang="es-MX" sz="4000" dirty="0">
              <a:solidFill>
                <a:schemeClr val="accent2">
                  <a:lumMod val="75000"/>
                </a:schemeClr>
              </a:solidFill>
              <a:latin typeface="Century Gothic" panose="020B0502020202020204"/>
            </a:endParaRPr>
          </a:p>
        </p:txBody>
      </p:sp>
      <p:sp>
        <p:nvSpPr>
          <p:cNvPr id="7" name="Título 1"/>
          <p:cNvSpPr txBox="1">
            <a:spLocks/>
          </p:cNvSpPr>
          <p:nvPr/>
        </p:nvSpPr>
        <p:spPr>
          <a:xfrm>
            <a:off x="899592" y="404664"/>
            <a:ext cx="7776864" cy="576063"/>
          </a:xfrm>
          <a:prstGeom prst="rect">
            <a:avLst/>
          </a:prstGeom>
        </p:spPr>
        <p:txBody>
          <a:bodyPr vert="horz" lIns="82263" tIns="41131" rIns="82263" bIns="41131" rtlCol="0" anchor="ctr">
            <a:normAutofit fontScale="85000" lnSpcReduction="100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2800" b="1" dirty="0" smtClean="0">
                <a:solidFill>
                  <a:schemeClr val="accent2">
                    <a:lumMod val="75000"/>
                  </a:schemeClr>
                </a:solidFill>
              </a:rPr>
              <a:t>Documentos básicos para la carga de información</a:t>
            </a:r>
            <a:endParaRPr lang="es-MX" sz="2800" b="1" dirty="0">
              <a:solidFill>
                <a:schemeClr val="accent2">
                  <a:lumMod val="75000"/>
                </a:schemeClr>
              </a:solidFill>
            </a:endParaRPr>
          </a:p>
        </p:txBody>
      </p:sp>
      <p:graphicFrame>
        <p:nvGraphicFramePr>
          <p:cNvPr id="5" name="4 Diagrama"/>
          <p:cNvGraphicFramePr/>
          <p:nvPr>
            <p:extLst>
              <p:ext uri="{D42A27DB-BD31-4B8C-83A1-F6EECF244321}">
                <p14:modId xmlns:p14="http://schemas.microsoft.com/office/powerpoint/2010/main" val="4137945522"/>
              </p:ext>
            </p:extLst>
          </p:nvPr>
        </p:nvGraphicFramePr>
        <p:xfrm>
          <a:off x="251520" y="1052736"/>
          <a:ext cx="4912374" cy="4918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5883" y="1761310"/>
            <a:ext cx="3511897" cy="3511897"/>
          </a:xfrm>
          <a:prstGeom prst="rect">
            <a:avLst/>
          </a:prstGeom>
        </p:spPr>
      </p:pic>
    </p:spTree>
    <p:extLst>
      <p:ext uri="{BB962C8B-B14F-4D97-AF65-F5344CB8AC3E}">
        <p14:creationId xmlns:p14="http://schemas.microsoft.com/office/powerpoint/2010/main" val="4206527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2"/>
          <p:cNvPicPr>
            <a:picLocks noChangeAspect="1"/>
          </p:cNvPicPr>
          <p:nvPr/>
        </p:nvPicPr>
        <p:blipFill>
          <a:blip r:embed="rId2"/>
          <a:stretch>
            <a:fillRect/>
          </a:stretch>
        </p:blipFill>
        <p:spPr>
          <a:xfrm>
            <a:off x="508236" y="2109442"/>
            <a:ext cx="8028255" cy="3361065"/>
          </a:xfrm>
          <a:prstGeom prst="rect">
            <a:avLst/>
          </a:prstGeom>
          <a:ln>
            <a:noFill/>
          </a:ln>
          <a:effectLst>
            <a:reflection blurRad="12700" stA="30000" endPos="30000" dist="5000" dir="5400000" sy="-100000" algn="bl" rotWithShape="0"/>
          </a:effectLst>
        </p:spPr>
      </p:pic>
      <p:sp>
        <p:nvSpPr>
          <p:cNvPr id="17" name="CuadroTexto 3"/>
          <p:cNvSpPr txBox="1"/>
          <p:nvPr/>
        </p:nvSpPr>
        <p:spPr>
          <a:xfrm>
            <a:off x="311603" y="1323697"/>
            <a:ext cx="8193072" cy="516732"/>
          </a:xfrm>
          <a:prstGeom prst="rect">
            <a:avLst/>
          </a:prstGeom>
          <a:noFill/>
        </p:spPr>
        <p:txBody>
          <a:bodyPr wrap="square" lIns="82259" tIns="41130" rIns="82259" bIns="41130" rtlCol="0">
            <a:spAutoFit/>
          </a:bodyPr>
          <a:lstStyle/>
          <a:p>
            <a:r>
              <a:rPr lang="es-MX" sz="1400" dirty="0">
                <a:latin typeface="Arial" panose="020B0604020202020204" pitchFamily="34" charset="0"/>
                <a:cs typeface="Arial" panose="020B0604020202020204" pitchFamily="34" charset="0"/>
              </a:rPr>
              <a:t>En la siguiente pantalla ubica el botón de “carga”, selecciona la opción “carga de información” y, posteriormente “capturar información”</a:t>
            </a:r>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3938381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p:cNvPicPr>
            <a:picLocks noChangeAspect="1"/>
          </p:cNvPicPr>
          <p:nvPr/>
        </p:nvPicPr>
        <p:blipFill>
          <a:blip r:embed="rId2"/>
          <a:stretch>
            <a:fillRect/>
          </a:stretch>
        </p:blipFill>
        <p:spPr>
          <a:xfrm>
            <a:off x="495503" y="2042419"/>
            <a:ext cx="7734851" cy="374707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3"/>
          <p:cNvSpPr txBox="1"/>
          <p:nvPr/>
        </p:nvSpPr>
        <p:spPr>
          <a:xfrm>
            <a:off x="442692" y="1300087"/>
            <a:ext cx="7567723" cy="299268"/>
          </a:xfrm>
          <a:prstGeom prst="rect">
            <a:avLst/>
          </a:prstGeom>
          <a:noFill/>
        </p:spPr>
        <p:txBody>
          <a:bodyPr wrap="square" lIns="82259" tIns="41130" rIns="82259" bIns="41130" rtlCol="0">
            <a:spAutoFit/>
          </a:bodyPr>
          <a:lstStyle/>
          <a:p>
            <a:r>
              <a:rPr lang="es-MX" sz="1400" dirty="0">
                <a:latin typeface="Arial" panose="020B0604020202020204" pitchFamily="34" charset="0"/>
                <a:cs typeface="Arial" panose="020B0604020202020204" pitchFamily="34" charset="0"/>
              </a:rPr>
              <a:t>Selecciona el formato que deseas llenar y da clic.</a:t>
            </a:r>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5053953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3"/>
          <p:cNvPicPr>
            <a:picLocks noChangeAspect="1"/>
          </p:cNvPicPr>
          <p:nvPr/>
        </p:nvPicPr>
        <p:blipFill rotWithShape="1">
          <a:blip r:embed="rId2"/>
          <a:srcRect r="24940" b="34918"/>
          <a:stretch/>
        </p:blipFill>
        <p:spPr>
          <a:xfrm>
            <a:off x="760760" y="2454371"/>
            <a:ext cx="6811820" cy="274861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Flecha abajo 4"/>
          <p:cNvSpPr/>
          <p:nvPr/>
        </p:nvSpPr>
        <p:spPr>
          <a:xfrm>
            <a:off x="4195935" y="2447687"/>
            <a:ext cx="470417" cy="637192"/>
          </a:xfrm>
          <a:prstGeom prst="downArrow">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12" name="CuadroTexto 6"/>
          <p:cNvSpPr txBox="1"/>
          <p:nvPr/>
        </p:nvSpPr>
        <p:spPr>
          <a:xfrm>
            <a:off x="297170" y="1543328"/>
            <a:ext cx="8207505" cy="516732"/>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cs typeface="Arial" panose="020B0604020202020204" pitchFamily="34" charset="0"/>
              </a:rPr>
              <a:t>Para cargar información por medio de la modalidad de “formato Excel descargado de SIPOT)”, dirígete al menú de carga de información y selecciona lo opción “descargar formato”.</a:t>
            </a:r>
          </a:p>
        </p:txBody>
      </p:sp>
      <p:pic>
        <p:nvPicPr>
          <p:cNvPr id="13" name="Imagen 12"/>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3551469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2"/>
          <p:cNvPicPr>
            <a:picLocks noChangeAspect="1"/>
          </p:cNvPicPr>
          <p:nvPr/>
        </p:nvPicPr>
        <p:blipFill rotWithShape="1">
          <a:blip r:embed="rId2"/>
          <a:srcRect t="4959"/>
          <a:stretch/>
        </p:blipFill>
        <p:spPr>
          <a:xfrm>
            <a:off x="1404879" y="1879241"/>
            <a:ext cx="6444350" cy="43757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Imagen 3"/>
          <p:cNvPicPr>
            <a:picLocks noChangeAspect="1"/>
          </p:cNvPicPr>
          <p:nvPr/>
        </p:nvPicPr>
        <p:blipFill rotWithShape="1">
          <a:blip r:embed="rId3"/>
          <a:srcRect l="18962" t="15368" r="17127" b="11906"/>
          <a:stretch/>
        </p:blipFill>
        <p:spPr>
          <a:xfrm>
            <a:off x="1047120" y="1699687"/>
            <a:ext cx="1704866" cy="8583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CuadroTexto 4"/>
          <p:cNvSpPr txBox="1"/>
          <p:nvPr/>
        </p:nvSpPr>
        <p:spPr>
          <a:xfrm>
            <a:off x="230945" y="1286753"/>
            <a:ext cx="7365269" cy="299268"/>
          </a:xfrm>
          <a:prstGeom prst="rect">
            <a:avLst/>
          </a:prstGeom>
          <a:noFill/>
        </p:spPr>
        <p:txBody>
          <a:bodyPr wrap="square" lIns="82259" tIns="41130" rIns="82259" bIns="41130" rtlCol="0">
            <a:spAutoFit/>
          </a:bodyPr>
          <a:lstStyle/>
          <a:p>
            <a:r>
              <a:rPr lang="es-MX" sz="1400" dirty="0">
                <a:latin typeface="Arial" panose="020B0604020202020204" pitchFamily="34" charset="0"/>
                <a:cs typeface="Arial" panose="020B0604020202020204" pitchFamily="34" charset="0"/>
              </a:rPr>
              <a:t>Al dar clic verás que se comenzará a descargar un formato de Excel.</a:t>
            </a:r>
          </a:p>
        </p:txBody>
      </p:sp>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2671031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a:stretch>
            <a:fillRect/>
          </a:stretch>
        </p:blipFill>
        <p:spPr>
          <a:xfrm>
            <a:off x="760759" y="2596800"/>
            <a:ext cx="7893252" cy="25221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Imagen 2"/>
          <p:cNvPicPr>
            <a:picLocks noChangeAspect="1"/>
          </p:cNvPicPr>
          <p:nvPr/>
        </p:nvPicPr>
        <p:blipFill rotWithShape="1">
          <a:blip r:embed="rId3"/>
          <a:srcRect l="18962" t="15368" r="17127" b="11906"/>
          <a:stretch/>
        </p:blipFill>
        <p:spPr>
          <a:xfrm>
            <a:off x="329234" y="2113462"/>
            <a:ext cx="1358805" cy="6840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uadroTexto 4"/>
          <p:cNvSpPr txBox="1"/>
          <p:nvPr/>
        </p:nvSpPr>
        <p:spPr>
          <a:xfrm>
            <a:off x="465976" y="1329926"/>
            <a:ext cx="8038699" cy="516732"/>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cs typeface="Arial" panose="020B0604020202020204" pitchFamily="34" charset="0"/>
              </a:rPr>
              <a:t>Cuando termine de descargarse, ábrelo y verás unas columnas como estas, mismas que deberás llenar con la información correspondiente:</a:t>
            </a:r>
          </a:p>
        </p:txBody>
      </p:sp>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
        <p:nvSpPr>
          <p:cNvPr id="9" name="CuadroTexto 6"/>
          <p:cNvSpPr txBox="1"/>
          <p:nvPr/>
        </p:nvSpPr>
        <p:spPr>
          <a:xfrm>
            <a:off x="442692" y="5279116"/>
            <a:ext cx="8221357" cy="734194"/>
          </a:xfrm>
          <a:prstGeom prst="rect">
            <a:avLst/>
          </a:prstGeom>
          <a:noFill/>
          <a:effectLst>
            <a:innerShdw blurRad="63500" dist="50800" dir="2700000">
              <a:prstClr val="black">
                <a:alpha val="50000"/>
              </a:prstClr>
            </a:innerShdw>
          </a:effectLst>
        </p:spPr>
        <p:txBody>
          <a:bodyPr wrap="square" lIns="82259" tIns="41130" rIns="82259" bIns="41130" rtlCol="0">
            <a:spAutoFit/>
          </a:bodyPr>
          <a:lstStyle/>
          <a:p>
            <a:pPr algn="just" defTabSz="728818"/>
            <a:r>
              <a:rPr lang="es-MX" sz="1400" dirty="0">
                <a:solidFill>
                  <a:prstClr val="black"/>
                </a:solidFill>
                <a:latin typeface="Arial" panose="020B0604020202020204" pitchFamily="34" charset="0"/>
                <a:cs typeface="Arial" panose="020B0604020202020204" pitchFamily="34" charset="0"/>
              </a:rPr>
              <a:t>Con el propósito de no repetir un renglón en un listado principal, una tabla nos permitirá vincular el registro a varios renglones </a:t>
            </a:r>
            <a:r>
              <a:rPr lang="es-MX" sz="1400" b="1" dirty="0">
                <a:solidFill>
                  <a:prstClr val="black"/>
                </a:solidFill>
                <a:latin typeface="Arial" panose="020B0604020202020204" pitchFamily="34" charset="0"/>
                <a:cs typeface="Arial" panose="020B0604020202020204" pitchFamily="34" charset="0"/>
              </a:rPr>
              <a:t>mediante un número de identificación único.</a:t>
            </a:r>
            <a:endParaRPr lang="es-MX" sz="1400" dirty="0">
              <a:solidFill>
                <a:prstClr val="black"/>
              </a:solidFill>
              <a:latin typeface="Arial" panose="020B0604020202020204" pitchFamily="34" charset="0"/>
              <a:cs typeface="Arial" panose="020B0604020202020204" pitchFamily="34" charset="0"/>
            </a:endParaRPr>
          </a:p>
          <a:p>
            <a:pPr algn="ctr" defTabSz="728818"/>
            <a:r>
              <a:rPr lang="es-MX" sz="1400" dirty="0">
                <a:solidFill>
                  <a:prstClr val="black"/>
                </a:solidFill>
                <a:latin typeface="Arial" panose="020B0604020202020204" pitchFamily="34" charset="0"/>
                <a:cs typeface="Arial" panose="020B0604020202020204" pitchFamily="34" charset="0"/>
              </a:rPr>
              <a:t>PE. Artículo 70 fracción XVII</a:t>
            </a:r>
            <a:endParaRPr lang="es-MX" sz="2000" dirty="0">
              <a:solidFill>
                <a:prstClr val="black"/>
              </a:solidFill>
              <a:latin typeface="Century Gothic" panose="020B0502020202020204"/>
            </a:endParaRPr>
          </a:p>
        </p:txBody>
      </p:sp>
    </p:spTree>
    <p:extLst>
      <p:ext uri="{BB962C8B-B14F-4D97-AF65-F5344CB8AC3E}">
        <p14:creationId xmlns:p14="http://schemas.microsoft.com/office/powerpoint/2010/main" val="24188900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562" y="3089075"/>
            <a:ext cx="7006832" cy="1430232"/>
          </a:xfrm>
          <a:prstGeom prst="rect">
            <a:avLst/>
          </a:prstGeom>
          <a:effectLst>
            <a:innerShdw blurRad="63500" dist="50800" dir="2700000">
              <a:prstClr val="black">
                <a:alpha val="50000"/>
              </a:prstClr>
            </a:innerShdw>
          </a:effectLst>
        </p:spPr>
      </p:pic>
      <p:sp>
        <p:nvSpPr>
          <p:cNvPr id="6" name="CuadroTexto 4"/>
          <p:cNvSpPr txBox="1"/>
          <p:nvPr/>
        </p:nvSpPr>
        <p:spPr>
          <a:xfrm>
            <a:off x="577540" y="1581827"/>
            <a:ext cx="7086854" cy="1129504"/>
          </a:xfrm>
          <a:prstGeom prst="rect">
            <a:avLst/>
          </a:prstGeom>
          <a:noFill/>
        </p:spPr>
        <p:txBody>
          <a:bodyPr wrap="square" lIns="82259" tIns="41130" rIns="82259" bIns="41130" rtlCol="0">
            <a:spAutoFit/>
          </a:bodyPr>
          <a:lstStyle/>
          <a:p>
            <a:pPr algn="ctr" defTabSz="728818"/>
            <a:r>
              <a:rPr lang="es-MX" sz="1600" b="1" dirty="0">
                <a:solidFill>
                  <a:prstClr val="black"/>
                </a:solidFill>
                <a:latin typeface="Arial" panose="020B0604020202020204" pitchFamily="34" charset="0"/>
                <a:cs typeface="Arial" panose="020B0604020202020204" pitchFamily="34" charset="0"/>
              </a:rPr>
              <a:t>PE. Artículo 70 fracción XVII</a:t>
            </a:r>
          </a:p>
          <a:p>
            <a:pPr algn="just" defTabSz="728818"/>
            <a:endParaRPr lang="es-MX" sz="2000" dirty="0">
              <a:solidFill>
                <a:prstClr val="black"/>
              </a:solidFill>
              <a:latin typeface="Arial" panose="020B0604020202020204" pitchFamily="34" charset="0"/>
              <a:cs typeface="Arial" panose="020B0604020202020204" pitchFamily="34" charset="0"/>
            </a:endParaRPr>
          </a:p>
          <a:p>
            <a:endParaRPr lang="es-MX"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De acuerdo a los siguiente criterios:</a:t>
            </a:r>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1751153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631" y="2268134"/>
            <a:ext cx="5068551" cy="1696980"/>
          </a:xfrm>
          <a:prstGeom prst="rect">
            <a:avLst/>
          </a:prstGeom>
        </p:spPr>
      </p:pic>
      <p:sp>
        <p:nvSpPr>
          <p:cNvPr id="6" name="CuadroTexto 3"/>
          <p:cNvSpPr txBox="1"/>
          <p:nvPr/>
        </p:nvSpPr>
        <p:spPr>
          <a:xfrm>
            <a:off x="378586" y="1325940"/>
            <a:ext cx="8257178" cy="734194"/>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cs typeface="Arial" panose="020B0604020202020204" pitchFamily="34" charset="0"/>
              </a:rPr>
              <a:t>Por ejemplo para llenar información diferente de la misma persona, a esta se le deberá asignar un número de identificación vinculado a una tabla secundaria en la que se desarrolle la información. Lo anterior con la finalidad de no repetir datos en la tabla principal.</a:t>
            </a:r>
          </a:p>
        </p:txBody>
      </p:sp>
      <p:pic>
        <p:nvPicPr>
          <p:cNvPr id="8"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166" y="4369190"/>
            <a:ext cx="2387543" cy="933768"/>
          </a:xfrm>
          <a:prstGeom prst="rect">
            <a:avLst/>
          </a:prstGeom>
        </p:spPr>
      </p:pic>
      <p:pic>
        <p:nvPicPr>
          <p:cNvPr id="9"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967" y="4112149"/>
            <a:ext cx="3120258" cy="1825686"/>
          </a:xfrm>
          <a:prstGeom prst="rect">
            <a:avLst/>
          </a:prstGeom>
        </p:spPr>
      </p:pic>
      <p:sp>
        <p:nvSpPr>
          <p:cNvPr id="12" name="Abrir llave 7"/>
          <p:cNvSpPr/>
          <p:nvPr/>
        </p:nvSpPr>
        <p:spPr>
          <a:xfrm>
            <a:off x="3155685" y="4545108"/>
            <a:ext cx="105268" cy="581931"/>
          </a:xfrm>
          <a:prstGeom prst="leftBrace">
            <a:avLst>
              <a:gd name="adj1" fmla="val 8333"/>
              <a:gd name="adj2" fmla="val 50926"/>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lIns="82259" tIns="41130" rIns="82259" bIns="41130" rtlCol="0" anchor="ctr"/>
          <a:lstStyle/>
          <a:p>
            <a:pPr algn="ctr"/>
            <a:endParaRPr lang="es-MX" sz="1400"/>
          </a:p>
        </p:txBody>
      </p:sp>
      <p:sp>
        <p:nvSpPr>
          <p:cNvPr id="13" name="Abrir llave 8"/>
          <p:cNvSpPr/>
          <p:nvPr/>
        </p:nvSpPr>
        <p:spPr>
          <a:xfrm>
            <a:off x="3148826" y="5186878"/>
            <a:ext cx="168134" cy="794005"/>
          </a:xfrm>
          <a:prstGeom prst="leftBrace">
            <a:avLst>
              <a:gd name="adj1" fmla="val 8333"/>
              <a:gd name="adj2" fmla="val 50926"/>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lIns="82259" tIns="41130" rIns="82259" bIns="41130" rtlCol="0" anchor="ctr"/>
          <a:lstStyle/>
          <a:p>
            <a:pPr algn="ctr"/>
            <a:endParaRPr lang="es-MX" sz="1400"/>
          </a:p>
        </p:txBody>
      </p:sp>
      <p:sp>
        <p:nvSpPr>
          <p:cNvPr id="14" name="Flecha derecha 9"/>
          <p:cNvSpPr/>
          <p:nvPr/>
        </p:nvSpPr>
        <p:spPr>
          <a:xfrm rot="427317">
            <a:off x="2691893" y="4814170"/>
            <a:ext cx="482722" cy="204698"/>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15" name="Flecha derecha 10"/>
          <p:cNvSpPr/>
          <p:nvPr/>
        </p:nvSpPr>
        <p:spPr>
          <a:xfrm rot="3322358">
            <a:off x="2620957" y="5337061"/>
            <a:ext cx="711104" cy="239532"/>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16" name="Rectángulo 1"/>
          <p:cNvSpPr/>
          <p:nvPr/>
        </p:nvSpPr>
        <p:spPr>
          <a:xfrm>
            <a:off x="539633" y="3013059"/>
            <a:ext cx="1765135" cy="952056"/>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17" name="Cerrar llave 13"/>
          <p:cNvSpPr/>
          <p:nvPr/>
        </p:nvSpPr>
        <p:spPr>
          <a:xfrm>
            <a:off x="5608182" y="2736214"/>
            <a:ext cx="342948" cy="12289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lIns="82259" tIns="41130" rIns="82259" bIns="41130" rtlCol="0" anchor="ctr"/>
          <a:lstStyle/>
          <a:p>
            <a:pPr algn="ctr"/>
            <a:endParaRPr lang="es-MX" sz="1400"/>
          </a:p>
        </p:txBody>
      </p:sp>
      <p:sp>
        <p:nvSpPr>
          <p:cNvPr id="18" name="CuadroTexto 14"/>
          <p:cNvSpPr txBox="1"/>
          <p:nvPr/>
        </p:nvSpPr>
        <p:spPr>
          <a:xfrm>
            <a:off x="5951130" y="2679482"/>
            <a:ext cx="2043153" cy="729394"/>
          </a:xfrm>
          <a:prstGeom prst="rect">
            <a:avLst/>
          </a:prstGeom>
          <a:noFill/>
        </p:spPr>
        <p:txBody>
          <a:bodyPr wrap="square" lIns="82259" tIns="41130" rIns="82259" bIns="41130" rtlCol="0">
            <a:spAutoFit/>
          </a:bodyPr>
          <a:lstStyle/>
          <a:p>
            <a:r>
              <a:rPr lang="es-MX" sz="1400" dirty="0">
                <a:latin typeface="Arial" panose="020B0604020202020204" pitchFamily="34" charset="0"/>
                <a:cs typeface="Arial" panose="020B0604020202020204" pitchFamily="34" charset="0"/>
              </a:rPr>
              <a:t>Información diferente perteneciente a la misma persona.</a:t>
            </a:r>
          </a:p>
        </p:txBody>
      </p:sp>
      <p:sp>
        <p:nvSpPr>
          <p:cNvPr id="19" name="CuadroTexto 15"/>
          <p:cNvSpPr txBox="1"/>
          <p:nvPr/>
        </p:nvSpPr>
        <p:spPr>
          <a:xfrm>
            <a:off x="378585" y="5302958"/>
            <a:ext cx="2351946" cy="513951"/>
          </a:xfrm>
          <a:prstGeom prst="rect">
            <a:avLst/>
          </a:prstGeom>
          <a:noFill/>
        </p:spPr>
        <p:txBody>
          <a:bodyPr wrap="square" lIns="82259" tIns="41130" rIns="82259" bIns="41130" rtlCol="0">
            <a:spAutoFit/>
          </a:bodyPr>
          <a:lstStyle/>
          <a:p>
            <a:r>
              <a:rPr lang="es-MX" sz="1400" dirty="0">
                <a:latin typeface="Arial" panose="020B0604020202020204" pitchFamily="34" charset="0"/>
                <a:cs typeface="Arial" panose="020B0604020202020204" pitchFamily="34" charset="0"/>
              </a:rPr>
              <a:t>A la persona se le asigna un número de identificación</a:t>
            </a:r>
          </a:p>
        </p:txBody>
      </p:sp>
      <p:sp>
        <p:nvSpPr>
          <p:cNvPr id="20" name="CuadroTexto 16"/>
          <p:cNvSpPr txBox="1"/>
          <p:nvPr/>
        </p:nvSpPr>
        <p:spPr>
          <a:xfrm>
            <a:off x="6516925" y="4167153"/>
            <a:ext cx="1477358" cy="1160281"/>
          </a:xfrm>
          <a:prstGeom prst="rect">
            <a:avLst/>
          </a:prstGeom>
          <a:noFill/>
        </p:spPr>
        <p:txBody>
          <a:bodyPr wrap="square" lIns="82259" tIns="41130" rIns="82259" bIns="41130" rtlCol="0">
            <a:spAutoFit/>
          </a:bodyPr>
          <a:lstStyle/>
          <a:p>
            <a:r>
              <a:rPr lang="es-MX" sz="1400" dirty="0">
                <a:latin typeface="Arial" panose="020B0604020202020204" pitchFamily="34" charset="0"/>
                <a:cs typeface="Arial" panose="020B0604020202020204" pitchFamily="34" charset="0"/>
              </a:rPr>
              <a:t>Cuya información se desarrolla en una tabla secundaria</a:t>
            </a:r>
          </a:p>
        </p:txBody>
      </p:sp>
      <p:sp>
        <p:nvSpPr>
          <p:cNvPr id="21" name="Flecha derecha 17"/>
          <p:cNvSpPr/>
          <p:nvPr/>
        </p:nvSpPr>
        <p:spPr>
          <a:xfrm>
            <a:off x="6168501" y="4455694"/>
            <a:ext cx="442677" cy="253582"/>
          </a:xfrm>
          <a:prstGeom prst="rightArrow">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pic>
        <p:nvPicPr>
          <p:cNvPr id="22" name="Imagen 21"/>
          <p:cNvPicPr>
            <a:picLocks noChangeAspect="1"/>
          </p:cNvPicPr>
          <p:nvPr/>
        </p:nvPicPr>
        <p:blipFill rotWithShape="1">
          <a:blip r:embed="rId5">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40448301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4621" y="4816437"/>
            <a:ext cx="5863139" cy="546161"/>
          </a:xfrm>
          <a:prstGeom prst="rect">
            <a:avLst/>
          </a:prstGeom>
        </p:spPr>
      </p:pic>
      <p:sp>
        <p:nvSpPr>
          <p:cNvPr id="6" name="CuadroTexto 5"/>
          <p:cNvSpPr txBox="1"/>
          <p:nvPr/>
        </p:nvSpPr>
        <p:spPr>
          <a:xfrm>
            <a:off x="556679" y="1241715"/>
            <a:ext cx="8013540" cy="298507"/>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cs typeface="Arial" panose="020B0604020202020204" pitchFamily="34" charset="0"/>
              </a:rPr>
              <a:t>Las tablas secundarias se encuentran en el mismo archivo de formatos pero en hojas diferentes.</a:t>
            </a:r>
          </a:p>
        </p:txBody>
      </p:sp>
      <p:pic>
        <p:nvPicPr>
          <p:cNvPr id="8"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80" y="2137573"/>
            <a:ext cx="6892724" cy="1800850"/>
          </a:xfrm>
          <a:prstGeom prst="rect">
            <a:avLst/>
          </a:prstGeom>
        </p:spPr>
      </p:pic>
      <p:sp>
        <p:nvSpPr>
          <p:cNvPr id="9" name="Flecha derecha 3"/>
          <p:cNvSpPr/>
          <p:nvPr/>
        </p:nvSpPr>
        <p:spPr>
          <a:xfrm rot="6780000">
            <a:off x="5590018" y="4059640"/>
            <a:ext cx="1263652" cy="253852"/>
          </a:xfrm>
          <a:prstGeom prst="rightArrow">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295531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27584" y="1916832"/>
            <a:ext cx="7667350" cy="3052062"/>
          </a:xfrm>
          <a:prstGeom prst="rect">
            <a:avLst/>
          </a:prstGeom>
        </p:spPr>
        <p:txBody>
          <a:bodyPr vert="horz" lIns="82263" tIns="41131" rIns="82263" bIns="41131" rtlCol="0" anchor="ctr">
            <a:normAutofit fontScale="85000" lnSpcReduction="10000"/>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6300" dirty="0">
                <a:solidFill>
                  <a:schemeClr val="accent2">
                    <a:lumMod val="75000"/>
                  </a:schemeClr>
                </a:solidFill>
              </a:rPr>
              <a:t>Responsabilidades del</a:t>
            </a:r>
          </a:p>
          <a:p>
            <a:pPr algn="ctr"/>
            <a:r>
              <a:rPr lang="es-MX" sz="6300" dirty="0">
                <a:solidFill>
                  <a:schemeClr val="accent2">
                    <a:lumMod val="75000"/>
                  </a:schemeClr>
                </a:solidFill>
              </a:rPr>
              <a:t>Administrador del Sujeto Obligado</a:t>
            </a:r>
          </a:p>
          <a:p>
            <a:pPr algn="ctr"/>
            <a:r>
              <a:rPr lang="es-MX" sz="4100" dirty="0">
                <a:solidFill>
                  <a:schemeClr val="accent2">
                    <a:lumMod val="75000"/>
                  </a:schemeClr>
                </a:solidFill>
              </a:rPr>
              <a:t>Titular de la Unidad de Transparencia</a:t>
            </a:r>
          </a:p>
          <a:p>
            <a:pPr algn="ctr"/>
            <a:endParaRPr lang="es-MX" sz="3200" dirty="0">
              <a:solidFill>
                <a:srgbClr val="FCFCFC"/>
              </a:solidFill>
            </a:endParaRPr>
          </a:p>
        </p:txBody>
      </p:sp>
    </p:spTree>
    <p:extLst>
      <p:ext uri="{BB962C8B-B14F-4D97-AF65-F5344CB8AC3E}">
        <p14:creationId xmlns:p14="http://schemas.microsoft.com/office/powerpoint/2010/main" val="2583593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6"/>
          <p:cNvGrpSpPr/>
          <p:nvPr/>
        </p:nvGrpSpPr>
        <p:grpSpPr>
          <a:xfrm>
            <a:off x="981317" y="3414763"/>
            <a:ext cx="6460260" cy="2392835"/>
            <a:chOff x="4428113" y="4105682"/>
            <a:chExt cx="7410470" cy="2569033"/>
          </a:xfrm>
        </p:grpSpPr>
        <p:pic>
          <p:nvPicPr>
            <p:cNvPr id="6"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864" y="6207925"/>
              <a:ext cx="4725059" cy="466790"/>
            </a:xfrm>
            <a:prstGeom prst="rect">
              <a:avLst/>
            </a:prstGeom>
          </p:spPr>
        </p:pic>
        <p:pic>
          <p:nvPicPr>
            <p:cNvPr id="8"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113" y="4105682"/>
              <a:ext cx="7410470" cy="2123532"/>
            </a:xfrm>
            <a:prstGeom prst="rect">
              <a:avLst/>
            </a:prstGeom>
          </p:spPr>
        </p:pic>
      </p:grpSp>
      <p:sp>
        <p:nvSpPr>
          <p:cNvPr id="9" name="Flecha doblada 9"/>
          <p:cNvSpPr/>
          <p:nvPr/>
        </p:nvSpPr>
        <p:spPr>
          <a:xfrm rot="5400000">
            <a:off x="5971507" y="3273438"/>
            <a:ext cx="2085095" cy="709858"/>
          </a:xfrm>
          <a:prstGeom prst="bentArrow">
            <a:avLst>
              <a:gd name="adj1" fmla="val 25000"/>
              <a:gd name="adj2" fmla="val 22925"/>
              <a:gd name="adj3" fmla="val 25000"/>
              <a:gd name="adj4" fmla="val 43750"/>
            </a:avLst>
          </a:prstGeom>
          <a:solidFill>
            <a:srgbClr val="1F6F27"/>
          </a:solidFill>
          <a:ln>
            <a:solidFill>
              <a:srgbClr val="1F6F27"/>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solidFill>
                <a:schemeClr val="tx1"/>
              </a:solidFill>
            </a:endParaRPr>
          </a:p>
        </p:txBody>
      </p:sp>
      <p:sp>
        <p:nvSpPr>
          <p:cNvPr id="12" name="Rectángulo 11"/>
          <p:cNvSpPr/>
          <p:nvPr/>
        </p:nvSpPr>
        <p:spPr>
          <a:xfrm>
            <a:off x="1412225" y="3971435"/>
            <a:ext cx="6070988" cy="510438"/>
          </a:xfrm>
          <a:prstGeom prst="rect">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13" name="Redondear rectángulo de esquina sencilla 14"/>
          <p:cNvSpPr/>
          <p:nvPr/>
        </p:nvSpPr>
        <p:spPr>
          <a:xfrm>
            <a:off x="1412225" y="4514787"/>
            <a:ext cx="6070988" cy="657797"/>
          </a:xfrm>
          <a:prstGeom prst="round1Rect">
            <a:avLst/>
          </a:prstGeom>
          <a:noFill/>
          <a:ln w="38100">
            <a:solidFill>
              <a:srgbClr val="1F6F27"/>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14" name="Flecha doblada 10"/>
          <p:cNvSpPr/>
          <p:nvPr/>
        </p:nvSpPr>
        <p:spPr>
          <a:xfrm rot="5400000">
            <a:off x="6101990" y="2752140"/>
            <a:ext cx="1829438" cy="705484"/>
          </a:xfrm>
          <a:prstGeom prst="bentArrow">
            <a:avLst>
              <a:gd name="adj1" fmla="val 25000"/>
              <a:gd name="adj2" fmla="val 22925"/>
              <a:gd name="adj3" fmla="val 25000"/>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solidFill>
                <a:schemeClr val="tx1"/>
              </a:solidFill>
            </a:endParaRPr>
          </a:p>
        </p:txBody>
      </p:sp>
      <p:grpSp>
        <p:nvGrpSpPr>
          <p:cNvPr id="15" name="Grupo 13"/>
          <p:cNvGrpSpPr/>
          <p:nvPr/>
        </p:nvGrpSpPr>
        <p:grpSpPr>
          <a:xfrm>
            <a:off x="390028" y="1265872"/>
            <a:ext cx="6269097" cy="2267002"/>
            <a:chOff x="7826101" y="1564742"/>
            <a:chExt cx="7783249" cy="3017721"/>
          </a:xfrm>
        </p:grpSpPr>
        <p:pic>
          <p:nvPicPr>
            <p:cNvPr id="16"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26101" y="1564742"/>
              <a:ext cx="7783249" cy="2426181"/>
            </a:xfrm>
            <a:prstGeom prst="rect">
              <a:avLst/>
            </a:prstGeom>
            <a:solidFill>
              <a:schemeClr val="accent2"/>
            </a:solidFill>
          </p:spPr>
        </p:pic>
        <p:pic>
          <p:nvPicPr>
            <p:cNvPr id="17" name="Imagen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6101" y="4010306"/>
              <a:ext cx="4981327" cy="572157"/>
            </a:xfrm>
            <a:prstGeom prst="rect">
              <a:avLst/>
            </a:prstGeom>
            <a:solidFill>
              <a:schemeClr val="accent2"/>
            </a:solidFill>
          </p:spPr>
        </p:pic>
      </p:grpSp>
      <p:sp>
        <p:nvSpPr>
          <p:cNvPr id="18" name="Rectángulo 12"/>
          <p:cNvSpPr/>
          <p:nvPr/>
        </p:nvSpPr>
        <p:spPr>
          <a:xfrm>
            <a:off x="5295149" y="2237008"/>
            <a:ext cx="1389981" cy="2691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19" name="Rectángulo 15"/>
          <p:cNvSpPr/>
          <p:nvPr/>
        </p:nvSpPr>
        <p:spPr>
          <a:xfrm>
            <a:off x="5295149" y="2506166"/>
            <a:ext cx="1389981" cy="249220"/>
          </a:xfrm>
          <a:prstGeom prst="rect">
            <a:avLst/>
          </a:prstGeom>
          <a:noFill/>
          <a:ln w="38100">
            <a:solidFill>
              <a:srgbClr val="1F6F27"/>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pic>
        <p:nvPicPr>
          <p:cNvPr id="20" name="Imagen 19"/>
          <p:cNvPicPr>
            <a:picLocks noChangeAspect="1"/>
          </p:cNvPicPr>
          <p:nvPr/>
        </p:nvPicPr>
        <p:blipFill rotWithShape="1">
          <a:blip r:embed="rId6">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9898526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p:cNvPicPr>
            <a:picLocks noChangeAspect="1"/>
          </p:cNvPicPr>
          <p:nvPr/>
        </p:nvPicPr>
        <p:blipFill rotWithShape="1">
          <a:blip r:embed="rId2"/>
          <a:srcRect r="24940" b="34918"/>
          <a:stretch/>
        </p:blipFill>
        <p:spPr>
          <a:xfrm>
            <a:off x="437383" y="3040937"/>
            <a:ext cx="6863837" cy="276959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Flecha abajo 3"/>
          <p:cNvSpPr/>
          <p:nvPr/>
        </p:nvSpPr>
        <p:spPr>
          <a:xfrm>
            <a:off x="2353715" y="2693381"/>
            <a:ext cx="509042" cy="74693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8" name="CuadroTexto 6"/>
          <p:cNvSpPr txBox="1"/>
          <p:nvPr/>
        </p:nvSpPr>
        <p:spPr>
          <a:xfrm>
            <a:off x="311602" y="2146704"/>
            <a:ext cx="8001747" cy="516732"/>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cs typeface="Arial" panose="020B0604020202020204" pitchFamily="34" charset="0"/>
              </a:rPr>
              <a:t>Después de llenar y completar la tabla, deberás subirla a SIPOT, para este efecto, regresa a la página de carga, localiza en el menú la opción “adjuntar formato” y da clic.</a:t>
            </a:r>
          </a:p>
        </p:txBody>
      </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2534567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a:stretch>
            <a:fillRect/>
          </a:stretch>
        </p:blipFill>
        <p:spPr>
          <a:xfrm>
            <a:off x="2080951" y="2052486"/>
            <a:ext cx="5506099" cy="34573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Imagen 2"/>
          <p:cNvPicPr>
            <a:picLocks noChangeAspect="1"/>
          </p:cNvPicPr>
          <p:nvPr/>
        </p:nvPicPr>
        <p:blipFill>
          <a:blip r:embed="rId3"/>
          <a:stretch>
            <a:fillRect/>
          </a:stretch>
        </p:blipFill>
        <p:spPr>
          <a:xfrm>
            <a:off x="440885" y="2143104"/>
            <a:ext cx="1858902" cy="7803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uadroTexto 4"/>
          <p:cNvSpPr txBox="1"/>
          <p:nvPr/>
        </p:nvSpPr>
        <p:spPr>
          <a:xfrm>
            <a:off x="328955" y="1191446"/>
            <a:ext cx="8437898" cy="729394"/>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cs typeface="Arial" panose="020B0604020202020204" pitchFamily="34" charset="0"/>
              </a:rPr>
              <a:t>En la siguiente ventana da clic en “adjuntar” y vincula el lugar en donde se encuentra guardado tu archivo. Posteriormente da clic en “acción” y en el menú desplegable selecciona “añadir registros” si tu información es nueva. Si se trata de una modificación a otra existente, selecciona “sustituir información”.</a:t>
            </a:r>
          </a:p>
        </p:txBody>
      </p:sp>
      <p:sp>
        <p:nvSpPr>
          <p:cNvPr id="9" name="Flecha derecha 7"/>
          <p:cNvSpPr/>
          <p:nvPr/>
        </p:nvSpPr>
        <p:spPr>
          <a:xfrm>
            <a:off x="5880008" y="4252441"/>
            <a:ext cx="1393696" cy="468535"/>
          </a:xfrm>
          <a:prstGeom prst="rightArrow">
            <a:avLst/>
          </a:prstGeom>
          <a:solidFill>
            <a:srgbClr val="D60093"/>
          </a:solidFill>
          <a:ln w="19050" cap="rnd" cmpd="sng" algn="ctr">
            <a:noFill/>
            <a:prstDash val="solid"/>
          </a:ln>
          <a:effectLst/>
        </p:spPr>
        <p:txBody>
          <a:bodyPr lIns="82259" tIns="41130" rIns="82259" bIns="41130" rtlCol="0" anchor="ctr"/>
          <a:lstStyle/>
          <a:p>
            <a:pPr algn="ctr" defTabSz="728818">
              <a:defRPr/>
            </a:pPr>
            <a:endParaRPr lang="es-MX" sz="1400" kern="0">
              <a:solidFill>
                <a:prstClr val="white"/>
              </a:solidFill>
              <a:latin typeface="Century Gothic" panose="020B0502020202020204"/>
            </a:endParaRPr>
          </a:p>
        </p:txBody>
      </p:sp>
      <p:sp>
        <p:nvSpPr>
          <p:cNvPr id="12" name="Flecha derecha 8"/>
          <p:cNvSpPr/>
          <p:nvPr/>
        </p:nvSpPr>
        <p:spPr>
          <a:xfrm rot="10800000">
            <a:off x="2605663" y="4577348"/>
            <a:ext cx="1267775" cy="468535"/>
          </a:xfrm>
          <a:prstGeom prst="rightArrow">
            <a:avLst/>
          </a:prstGeom>
          <a:solidFill>
            <a:srgbClr val="D60093"/>
          </a:solidFill>
          <a:ln w="19050" cap="rnd" cmpd="sng" algn="ctr">
            <a:noFill/>
            <a:prstDash val="solid"/>
          </a:ln>
          <a:effectLst/>
        </p:spPr>
        <p:txBody>
          <a:bodyPr lIns="82259" tIns="41130" rIns="82259" bIns="41130" rtlCol="0" anchor="ctr"/>
          <a:lstStyle/>
          <a:p>
            <a:pPr algn="ctr" defTabSz="728818">
              <a:defRPr/>
            </a:pPr>
            <a:endParaRPr lang="es-MX" sz="1400" kern="0">
              <a:solidFill>
                <a:prstClr val="white"/>
              </a:solidFill>
              <a:latin typeface="Century Gothic" panose="020B0502020202020204"/>
            </a:endParaRPr>
          </a:p>
        </p:txBody>
      </p:sp>
      <p:sp>
        <p:nvSpPr>
          <p:cNvPr id="13" name="CuadroTexto 9"/>
          <p:cNvSpPr txBox="1"/>
          <p:nvPr/>
        </p:nvSpPr>
        <p:spPr>
          <a:xfrm>
            <a:off x="180514" y="4720976"/>
            <a:ext cx="2233356" cy="729394"/>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cs typeface="Arial" panose="020B0604020202020204" pitchFamily="34" charset="0"/>
              </a:rPr>
              <a:t>Para modificar información anteriormente cargada.</a:t>
            </a:r>
          </a:p>
        </p:txBody>
      </p:sp>
      <p:sp>
        <p:nvSpPr>
          <p:cNvPr id="14" name="Rectángulo 1"/>
          <p:cNvSpPr/>
          <p:nvPr/>
        </p:nvSpPr>
        <p:spPr>
          <a:xfrm>
            <a:off x="1163682" y="5661898"/>
            <a:ext cx="7734260" cy="516732"/>
          </a:xfrm>
          <a:prstGeom prst="rect">
            <a:avLst/>
          </a:prstGeom>
        </p:spPr>
        <p:txBody>
          <a:bodyPr wrap="square" lIns="82259" tIns="41130" rIns="82259" bIns="41130">
            <a:spAutoFit/>
          </a:bodyPr>
          <a:lstStyle/>
          <a:p>
            <a:r>
              <a:rPr lang="es-MX" sz="1400" dirty="0">
                <a:latin typeface="Arial" panose="020B0604020202020204" pitchFamily="34" charset="0"/>
                <a:cs typeface="Arial" panose="020B0604020202020204" pitchFamily="34" charset="0"/>
              </a:rPr>
              <a:t>Recuerda que para modificar información anteriormente cargada, debes utilizar la opción “sustituir información”</a:t>
            </a:r>
          </a:p>
        </p:txBody>
      </p:sp>
      <p:sp>
        <p:nvSpPr>
          <p:cNvPr id="15" name="CuadroTexto 1"/>
          <p:cNvSpPr txBox="1"/>
          <p:nvPr/>
        </p:nvSpPr>
        <p:spPr>
          <a:xfrm>
            <a:off x="7335161" y="4331139"/>
            <a:ext cx="1161414" cy="513951"/>
          </a:xfrm>
          <a:prstGeom prst="rect">
            <a:avLst/>
          </a:prstGeom>
          <a:noFill/>
        </p:spPr>
        <p:txBody>
          <a:bodyPr wrap="square" lIns="82259" tIns="41130" rIns="82259" bIns="41130" rtlCol="0">
            <a:spAutoFit/>
          </a:bodyPr>
          <a:lstStyle/>
          <a:p>
            <a:r>
              <a:rPr lang="es-MX" sz="1400" dirty="0">
                <a:latin typeface="Arial" panose="020B0604020202020204" pitchFamily="34" charset="0"/>
                <a:cs typeface="Arial" panose="020B0604020202020204" pitchFamily="34" charset="0"/>
              </a:rPr>
              <a:t>Nueva información</a:t>
            </a:r>
          </a:p>
        </p:txBody>
      </p:sp>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11494595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a:stretch>
            <a:fillRect/>
          </a:stretch>
        </p:blipFill>
        <p:spPr>
          <a:xfrm>
            <a:off x="1533926" y="2711316"/>
            <a:ext cx="5254102" cy="33212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Imagen 2"/>
          <p:cNvPicPr>
            <a:picLocks noChangeAspect="1"/>
          </p:cNvPicPr>
          <p:nvPr/>
        </p:nvPicPr>
        <p:blipFill>
          <a:blip r:embed="rId3"/>
          <a:stretch>
            <a:fillRect/>
          </a:stretch>
        </p:blipFill>
        <p:spPr>
          <a:xfrm>
            <a:off x="432313" y="2012801"/>
            <a:ext cx="2035574" cy="8544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uadroTexto 4"/>
          <p:cNvSpPr txBox="1"/>
          <p:nvPr/>
        </p:nvSpPr>
        <p:spPr>
          <a:xfrm>
            <a:off x="178136" y="1505466"/>
            <a:ext cx="8523173" cy="516732"/>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cs typeface="Arial" panose="020B0604020202020204" pitchFamily="34" charset="0"/>
              </a:rPr>
              <a:t>Selecciona el año al que corresponde la información que queremos sustituir, en este caso será 2016 y da clic en aceptar.</a:t>
            </a:r>
          </a:p>
        </p:txBody>
      </p:sp>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591279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rotWithShape="1">
          <a:blip r:embed="rId2" cstate="print">
            <a:extLst>
              <a:ext uri="{28A0092B-C50C-407E-A947-70E740481C1C}">
                <a14:useLocalDpi xmlns:a14="http://schemas.microsoft.com/office/drawing/2010/main" val="0"/>
              </a:ext>
            </a:extLst>
          </a:blip>
          <a:srcRect l="11696" t="10989" r="9830" b="6949"/>
          <a:stretch/>
        </p:blipFill>
        <p:spPr>
          <a:xfrm>
            <a:off x="7914128" y="6172275"/>
            <a:ext cx="1117663" cy="539060"/>
          </a:xfrm>
          <a:prstGeom prst="rect">
            <a:avLst/>
          </a:prstGeom>
        </p:spPr>
      </p:pic>
      <p:pic>
        <p:nvPicPr>
          <p:cNvPr id="5" name="Imagen 2"/>
          <p:cNvPicPr>
            <a:picLocks noChangeAspect="1"/>
          </p:cNvPicPr>
          <p:nvPr/>
        </p:nvPicPr>
        <p:blipFill>
          <a:blip r:embed="rId3"/>
          <a:stretch>
            <a:fillRect/>
          </a:stretch>
        </p:blipFill>
        <p:spPr>
          <a:xfrm>
            <a:off x="1521519" y="2483134"/>
            <a:ext cx="6131076" cy="344216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Imagen 3"/>
          <p:cNvPicPr>
            <a:picLocks noChangeAspect="1"/>
          </p:cNvPicPr>
          <p:nvPr/>
        </p:nvPicPr>
        <p:blipFill>
          <a:blip r:embed="rId4"/>
          <a:stretch>
            <a:fillRect/>
          </a:stretch>
        </p:blipFill>
        <p:spPr>
          <a:xfrm>
            <a:off x="939025" y="2192080"/>
            <a:ext cx="1386725" cy="5821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CuadroTexto 4"/>
          <p:cNvSpPr txBox="1"/>
          <p:nvPr/>
        </p:nvSpPr>
        <p:spPr>
          <a:xfrm>
            <a:off x="326352" y="1296222"/>
            <a:ext cx="8243867" cy="516732"/>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cs typeface="Arial" panose="020B0604020202020204" pitchFamily="34" charset="0"/>
              </a:rPr>
              <a:t>Si fue cargado correctamente, el sistema te arrojará un acuse. Imprímelo y guárdalo como comprobante</a:t>
            </a:r>
            <a:r>
              <a:rPr lang="es-MX" sz="1400" dirty="0">
                <a:latin typeface="Century Gothic" panose="020B0502020202020204" pitchFamily="34" charset="0"/>
              </a:rPr>
              <a:t>.</a:t>
            </a:r>
          </a:p>
        </p:txBody>
      </p:sp>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5390686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84626" y="98832"/>
            <a:ext cx="7809656" cy="868301"/>
          </a:xfrm>
          <a:prstGeom prst="rect">
            <a:avLst/>
          </a:prstGeom>
        </p:spPr>
        <p:txBody>
          <a:bodyPr vert="horz" lIns="72879" tIns="36440" rIns="72879" bIns="3644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200" b="1" dirty="0">
                <a:solidFill>
                  <a:schemeClr val="tx2">
                    <a:lumMod val="90000"/>
                    <a:lumOff val="10000"/>
                  </a:schemeClr>
                </a:solidFill>
                <a:latin typeface="Arial" panose="020B0604020202020204" pitchFamily="34" charset="0"/>
                <a:cs typeface="Arial" panose="020B0604020202020204" pitchFamily="34" charset="0"/>
              </a:rPr>
              <a:t>Carga de información por Lotes</a:t>
            </a:r>
          </a:p>
        </p:txBody>
      </p:sp>
      <p:sp>
        <p:nvSpPr>
          <p:cNvPr id="6" name="CuadroTexto 12"/>
          <p:cNvSpPr txBox="1"/>
          <p:nvPr/>
        </p:nvSpPr>
        <p:spPr>
          <a:xfrm>
            <a:off x="387025" y="1345937"/>
            <a:ext cx="8183194" cy="729394"/>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ea typeface="Verdana" panose="020B0604030504040204" pitchFamily="34" charset="0"/>
                <a:cs typeface="Arial" panose="020B0604020202020204" pitchFamily="34" charset="0"/>
              </a:rPr>
              <a:t>Este tipo de carga de información no se realiza en tiempo real, es un procedimiento en el que el archivo se almacena en el servidor (o repositorio) para su carga posterior mediante una fila de procesamiento. Si el archivo de carga presenta errores, el sistema enviará el listado de los mismos. </a:t>
            </a:r>
          </a:p>
        </p:txBody>
      </p:sp>
      <p:pic>
        <p:nvPicPr>
          <p:cNvPr id="8" name="Imagen 2"/>
          <p:cNvPicPr>
            <a:picLocks noChangeAspect="1"/>
          </p:cNvPicPr>
          <p:nvPr/>
        </p:nvPicPr>
        <p:blipFill>
          <a:blip r:embed="rId2"/>
          <a:stretch>
            <a:fillRect/>
          </a:stretch>
        </p:blipFill>
        <p:spPr>
          <a:xfrm>
            <a:off x="1124255" y="2564757"/>
            <a:ext cx="6797271" cy="3224736"/>
          </a:xfrm>
          <a:prstGeom prst="rect">
            <a:avLst/>
          </a:prstGeom>
        </p:spPr>
      </p:pic>
      <p:sp>
        <p:nvSpPr>
          <p:cNvPr id="9" name="Flecha derecha 8"/>
          <p:cNvSpPr/>
          <p:nvPr/>
        </p:nvSpPr>
        <p:spPr>
          <a:xfrm rot="10800000">
            <a:off x="6866060" y="4449754"/>
            <a:ext cx="1267775" cy="404738"/>
          </a:xfrm>
          <a:prstGeom prst="rightArrow">
            <a:avLst/>
          </a:prstGeom>
          <a:solidFill>
            <a:srgbClr val="D60093"/>
          </a:solidFill>
          <a:ln w="19050" cap="rnd" cmpd="sng" algn="ctr">
            <a:noFill/>
            <a:prstDash val="solid"/>
          </a:ln>
          <a:effectLst/>
        </p:spPr>
        <p:txBody>
          <a:bodyPr lIns="82259" tIns="41130" rIns="82259" bIns="41130" rtlCol="0" anchor="ctr"/>
          <a:lstStyle/>
          <a:p>
            <a:pPr algn="ctr" defTabSz="728818">
              <a:defRPr/>
            </a:pPr>
            <a:endParaRPr lang="es-MX" sz="1400" kern="0">
              <a:solidFill>
                <a:prstClr val="white"/>
              </a:solidFill>
              <a:latin typeface="Century Gothic" panose="020B0502020202020204"/>
            </a:endParaRPr>
          </a:p>
        </p:txBody>
      </p:sp>
      <p:pic>
        <p:nvPicPr>
          <p:cNvPr id="12" name="Imagen 11"/>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39224473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2"/>
          <p:cNvSpPr txBox="1"/>
          <p:nvPr/>
        </p:nvSpPr>
        <p:spPr>
          <a:xfrm>
            <a:off x="387025" y="1394869"/>
            <a:ext cx="8117650" cy="516732"/>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ea typeface="Verdana" panose="020B0604030504040204" pitchFamily="34" charset="0"/>
                <a:cs typeface="Arial" panose="020B0604020202020204" pitchFamily="34" charset="0"/>
              </a:rPr>
              <a:t>Este tipo de carga no es afectado por la interrupción del servicio ya sea de la Plataforma o de Internet, y va reportando el estatus de avance en la carga de información </a:t>
            </a:r>
          </a:p>
        </p:txBody>
      </p:sp>
      <p:pic>
        <p:nvPicPr>
          <p:cNvPr id="6" name="Imagen 2"/>
          <p:cNvPicPr>
            <a:picLocks noChangeAspect="1"/>
          </p:cNvPicPr>
          <p:nvPr/>
        </p:nvPicPr>
        <p:blipFill>
          <a:blip r:embed="rId2"/>
          <a:stretch>
            <a:fillRect/>
          </a:stretch>
        </p:blipFill>
        <p:spPr>
          <a:xfrm>
            <a:off x="942255" y="2204789"/>
            <a:ext cx="7152986" cy="3803522"/>
          </a:xfrm>
          <a:prstGeom prst="rect">
            <a:avLst/>
          </a:prstGeom>
        </p:spPr>
      </p:pic>
      <p:sp>
        <p:nvSpPr>
          <p:cNvPr id="8" name="Flecha abajo 3"/>
          <p:cNvSpPr/>
          <p:nvPr/>
        </p:nvSpPr>
        <p:spPr>
          <a:xfrm>
            <a:off x="1238550" y="1998864"/>
            <a:ext cx="565939" cy="672920"/>
          </a:xfrm>
          <a:prstGeom prst="downArrow">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69" tIns="32285" rIns="64569" bIns="32285" numCol="1" spcCol="0" rtlCol="0" fromWordArt="0" anchor="ctr" anchorCtr="0" forceAA="0" compatLnSpc="1">
            <a:prstTxWarp prst="textNoShape">
              <a:avLst/>
            </a:prstTxWarp>
            <a:noAutofit/>
          </a:bodyPr>
          <a:lstStyle/>
          <a:p>
            <a:pPr algn="ctr"/>
            <a:endParaRPr lang="es-MX" sz="1300"/>
          </a:p>
        </p:txBody>
      </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3159720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2"/>
          <p:cNvSpPr txBox="1"/>
          <p:nvPr/>
        </p:nvSpPr>
        <p:spPr>
          <a:xfrm>
            <a:off x="178975" y="1259900"/>
            <a:ext cx="8718967" cy="516732"/>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ea typeface="Verdana" panose="020B0604030504040204" pitchFamily="34" charset="0"/>
                <a:cs typeface="Arial" panose="020B0604020202020204" pitchFamily="34" charset="0"/>
              </a:rPr>
              <a:t>Se deberá de elegir el botón adjuntar, el cual desplegará el explorador de archivos, donde se tendrá que elegir el archivo a cargar.</a:t>
            </a:r>
          </a:p>
        </p:txBody>
      </p:sp>
      <p:pic>
        <p:nvPicPr>
          <p:cNvPr id="6" name="Imagen 1"/>
          <p:cNvPicPr>
            <a:picLocks noChangeAspect="1"/>
          </p:cNvPicPr>
          <p:nvPr/>
        </p:nvPicPr>
        <p:blipFill rotWithShape="1">
          <a:blip r:embed="rId2"/>
          <a:srcRect l="1088" t="3983" r="1088" b="3983"/>
          <a:stretch/>
        </p:blipFill>
        <p:spPr>
          <a:xfrm>
            <a:off x="921274" y="2508160"/>
            <a:ext cx="5916635" cy="1778481"/>
          </a:xfrm>
          <a:prstGeom prst="rect">
            <a:avLst/>
          </a:prstGeom>
          <a:ln>
            <a:noFill/>
          </a:ln>
          <a:effectLst>
            <a:outerShdw blurRad="190500" algn="tl" rotWithShape="0">
              <a:srgbClr val="000000">
                <a:alpha val="70000"/>
              </a:srgbClr>
            </a:outerShdw>
          </a:effectLst>
        </p:spPr>
      </p:pic>
      <p:pic>
        <p:nvPicPr>
          <p:cNvPr id="8" name="Imagen 2"/>
          <p:cNvPicPr>
            <a:picLocks noChangeAspect="1"/>
          </p:cNvPicPr>
          <p:nvPr/>
        </p:nvPicPr>
        <p:blipFill>
          <a:blip r:embed="rId3"/>
          <a:stretch>
            <a:fillRect/>
          </a:stretch>
        </p:blipFill>
        <p:spPr>
          <a:xfrm>
            <a:off x="2277940" y="3860247"/>
            <a:ext cx="4874993" cy="2242219"/>
          </a:xfrm>
          <a:prstGeom prst="rect">
            <a:avLst/>
          </a:prstGeom>
          <a:ln>
            <a:noFill/>
          </a:ln>
          <a:effectLst>
            <a:outerShdw blurRad="190500" algn="tl" rotWithShape="0">
              <a:srgbClr val="000000">
                <a:alpha val="70000"/>
              </a:srgbClr>
            </a:outerShdw>
          </a:effectLst>
        </p:spPr>
      </p:pic>
      <p:sp>
        <p:nvSpPr>
          <p:cNvPr id="9" name="Flecha abajo 3"/>
          <p:cNvSpPr/>
          <p:nvPr/>
        </p:nvSpPr>
        <p:spPr>
          <a:xfrm>
            <a:off x="4149498" y="1977305"/>
            <a:ext cx="565939" cy="1075268"/>
          </a:xfrm>
          <a:prstGeom prst="downArrow">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69" tIns="32285" rIns="64569" bIns="32285" numCol="1" spcCol="0" rtlCol="0" fromWordArt="0" anchor="ctr" anchorCtr="0" forceAA="0" compatLnSpc="1">
            <a:prstTxWarp prst="textNoShape">
              <a:avLst/>
            </a:prstTxWarp>
            <a:noAutofit/>
          </a:bodyPr>
          <a:lstStyle/>
          <a:p>
            <a:pPr algn="ctr"/>
            <a:endParaRPr lang="es-MX" sz="1300"/>
          </a:p>
        </p:txBody>
      </p:sp>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3018831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2"/>
          <p:cNvSpPr txBox="1"/>
          <p:nvPr/>
        </p:nvSpPr>
        <p:spPr>
          <a:xfrm>
            <a:off x="370926" y="1645862"/>
            <a:ext cx="8293497" cy="516732"/>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ea typeface="Verdana" panose="020B0604030504040204" pitchFamily="34" charset="0"/>
                <a:cs typeface="Arial" panose="020B0604020202020204" pitchFamily="34" charset="0"/>
              </a:rPr>
              <a:t>El siguiente paso es “Agregar el archivo de carga”, actividad que generará un aviso de carga exitosa al repositorio.</a:t>
            </a:r>
          </a:p>
        </p:txBody>
      </p:sp>
      <p:pic>
        <p:nvPicPr>
          <p:cNvPr id="6" name="Imagen 1"/>
          <p:cNvPicPr>
            <a:picLocks noChangeAspect="1"/>
          </p:cNvPicPr>
          <p:nvPr/>
        </p:nvPicPr>
        <p:blipFill rotWithShape="1">
          <a:blip r:embed="rId2"/>
          <a:srcRect l="806" t="2632"/>
          <a:stretch/>
        </p:blipFill>
        <p:spPr>
          <a:xfrm>
            <a:off x="329461" y="3038255"/>
            <a:ext cx="7192045" cy="2623643"/>
          </a:xfrm>
          <a:prstGeom prst="rect">
            <a:avLst/>
          </a:prstGeom>
          <a:ln>
            <a:noFill/>
          </a:ln>
          <a:effectLst>
            <a:outerShdw blurRad="190500" algn="tl" rotWithShape="0">
              <a:srgbClr val="000000">
                <a:alpha val="70000"/>
              </a:srgbClr>
            </a:outerShdw>
          </a:effectLst>
        </p:spPr>
      </p:pic>
      <p:pic>
        <p:nvPicPr>
          <p:cNvPr id="8" name="Imagen 2"/>
          <p:cNvPicPr>
            <a:picLocks noChangeAspect="1"/>
          </p:cNvPicPr>
          <p:nvPr/>
        </p:nvPicPr>
        <p:blipFill rotWithShape="1">
          <a:blip r:embed="rId3"/>
          <a:srcRect l="1943" t="6556" r="2829" b="12707"/>
          <a:stretch/>
        </p:blipFill>
        <p:spPr>
          <a:xfrm>
            <a:off x="5948437" y="2658058"/>
            <a:ext cx="2521000" cy="550851"/>
          </a:xfrm>
          <a:prstGeom prst="rect">
            <a:avLst/>
          </a:prstGeom>
          <a:ln>
            <a:noFill/>
          </a:ln>
          <a:effectLst>
            <a:outerShdw blurRad="190500" algn="tl" rotWithShape="0">
              <a:srgbClr val="000000">
                <a:alpha val="70000"/>
              </a:srgbClr>
            </a:outerShdw>
          </a:effectLst>
        </p:spPr>
      </p:pic>
      <p:sp>
        <p:nvSpPr>
          <p:cNvPr id="9" name="Flecha abajo 9"/>
          <p:cNvSpPr/>
          <p:nvPr/>
        </p:nvSpPr>
        <p:spPr>
          <a:xfrm>
            <a:off x="4610957" y="2994359"/>
            <a:ext cx="565939" cy="672920"/>
          </a:xfrm>
          <a:prstGeom prst="downArrow">
            <a:avLst/>
          </a:prstGeom>
          <a:solidFill>
            <a:srgbClr val="D60093"/>
          </a:solidFill>
          <a:ln w="571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69" tIns="32285" rIns="64569" bIns="32285" numCol="1" spcCol="0" rtlCol="0" fromWordArt="0" anchor="ctr" anchorCtr="0" forceAA="0" compatLnSpc="1">
            <a:prstTxWarp prst="textNoShape">
              <a:avLst/>
            </a:prstTxWarp>
            <a:noAutofit/>
          </a:bodyPr>
          <a:lstStyle/>
          <a:p>
            <a:pPr algn="ctr"/>
            <a:endParaRPr lang="es-MX" sz="1300"/>
          </a:p>
        </p:txBody>
      </p:sp>
      <p:cxnSp>
        <p:nvCxnSpPr>
          <p:cNvPr id="12" name="Conector recto 11"/>
          <p:cNvCxnSpPr/>
          <p:nvPr/>
        </p:nvCxnSpPr>
        <p:spPr>
          <a:xfrm flipV="1">
            <a:off x="6520907" y="3208909"/>
            <a:ext cx="1948530" cy="611677"/>
          </a:xfrm>
          <a:prstGeom prst="line">
            <a:avLst/>
          </a:prstGeom>
          <a:ln w="57150">
            <a:solidFill>
              <a:srgbClr val="D60093"/>
            </a:solidFill>
          </a:ln>
        </p:spPr>
        <p:style>
          <a:lnRef idx="1">
            <a:schemeClr val="accent1"/>
          </a:lnRef>
          <a:fillRef idx="0">
            <a:schemeClr val="accent1"/>
          </a:fillRef>
          <a:effectRef idx="0">
            <a:schemeClr val="accent1"/>
          </a:effectRef>
          <a:fontRef idx="minor">
            <a:schemeClr val="tx1"/>
          </a:fontRef>
        </p:style>
      </p:cxnSp>
      <p:cxnSp>
        <p:nvCxnSpPr>
          <p:cNvPr id="13" name="Conector recto 13"/>
          <p:cNvCxnSpPr/>
          <p:nvPr/>
        </p:nvCxnSpPr>
        <p:spPr>
          <a:xfrm flipH="1" flipV="1">
            <a:off x="5948436" y="3208909"/>
            <a:ext cx="572470" cy="611677"/>
          </a:xfrm>
          <a:prstGeom prst="line">
            <a:avLst/>
          </a:prstGeom>
          <a:ln w="57150">
            <a:solidFill>
              <a:srgbClr val="D60093"/>
            </a:solidFill>
          </a:ln>
        </p:spPr>
        <p:style>
          <a:lnRef idx="1">
            <a:schemeClr val="accent1"/>
          </a:lnRef>
          <a:fillRef idx="0">
            <a:schemeClr val="accent1"/>
          </a:fillRef>
          <a:effectRef idx="0">
            <a:schemeClr val="accent1"/>
          </a:effectRef>
          <a:fontRef idx="minor">
            <a:schemeClr val="tx1"/>
          </a:fontRef>
        </p:style>
      </p:cxnSp>
      <p:sp>
        <p:nvSpPr>
          <p:cNvPr id="14" name="Rectángulo 11"/>
          <p:cNvSpPr/>
          <p:nvPr/>
        </p:nvSpPr>
        <p:spPr>
          <a:xfrm>
            <a:off x="5948436" y="2658057"/>
            <a:ext cx="2521000" cy="550851"/>
          </a:xfrm>
          <a:prstGeom prst="rect">
            <a:avLst/>
          </a:prstGeom>
          <a:ln w="57150">
            <a:solidFill>
              <a:srgbClr val="D60093"/>
            </a:solidFill>
          </a:ln>
        </p:spPr>
        <p:style>
          <a:lnRef idx="1">
            <a:schemeClr val="accent1"/>
          </a:lnRef>
          <a:fillRef idx="0">
            <a:schemeClr val="accent1"/>
          </a:fillRef>
          <a:effectRef idx="0">
            <a:schemeClr val="accent1"/>
          </a:effectRef>
          <a:fontRef idx="minor">
            <a:schemeClr val="tx1"/>
          </a:fontRef>
        </p:style>
        <p:txBody>
          <a:bodyPr lIns="82259" tIns="41130" rIns="82259" bIns="41130" rtlCol="0" anchor="ctr"/>
          <a:lstStyle/>
          <a:p>
            <a:pPr algn="ctr"/>
            <a:endParaRPr lang="es-MX"/>
          </a:p>
        </p:txBody>
      </p:sp>
      <p:pic>
        <p:nvPicPr>
          <p:cNvPr id="15" name="Imagen 14"/>
          <p:cNvPicPr>
            <a:picLocks noChangeAspect="1"/>
          </p:cNvPicPr>
          <p:nvPr/>
        </p:nvPicPr>
        <p:blipFill rotWithShape="1">
          <a:blip r:embed="rId4">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42933703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2"/>
          <p:cNvSpPr txBox="1"/>
          <p:nvPr/>
        </p:nvSpPr>
        <p:spPr>
          <a:xfrm>
            <a:off x="190003" y="1329585"/>
            <a:ext cx="8314672" cy="516732"/>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ea typeface="Verdana" panose="020B0604030504040204" pitchFamily="34" charset="0"/>
                <a:cs typeface="Arial" panose="020B0604020202020204" pitchFamily="34" charset="0"/>
              </a:rPr>
              <a:t>Finalmente habrá que especificar cual es la acción que se va a realizar (agregar registros o sustituir información) y el año de la información que se está cargando.</a:t>
            </a:r>
          </a:p>
        </p:txBody>
      </p:sp>
      <p:pic>
        <p:nvPicPr>
          <p:cNvPr id="6" name="Imagen 10"/>
          <p:cNvPicPr>
            <a:picLocks noChangeAspect="1"/>
          </p:cNvPicPr>
          <p:nvPr/>
        </p:nvPicPr>
        <p:blipFill rotWithShape="1">
          <a:blip r:embed="rId2"/>
          <a:srcRect l="3761"/>
          <a:stretch/>
        </p:blipFill>
        <p:spPr>
          <a:xfrm>
            <a:off x="3572754" y="2235489"/>
            <a:ext cx="3189838" cy="1716015"/>
          </a:xfrm>
          <a:prstGeom prst="rect">
            <a:avLst/>
          </a:prstGeom>
        </p:spPr>
      </p:pic>
      <p:pic>
        <p:nvPicPr>
          <p:cNvPr id="8" name="Imagen 8"/>
          <p:cNvPicPr>
            <a:picLocks noChangeAspect="1"/>
          </p:cNvPicPr>
          <p:nvPr/>
        </p:nvPicPr>
        <p:blipFill>
          <a:blip r:embed="rId3"/>
          <a:stretch>
            <a:fillRect/>
          </a:stretch>
        </p:blipFill>
        <p:spPr>
          <a:xfrm>
            <a:off x="1078132" y="4079764"/>
            <a:ext cx="5984562" cy="1713237"/>
          </a:xfrm>
          <a:prstGeom prst="rect">
            <a:avLst/>
          </a:prstGeom>
        </p:spPr>
      </p:pic>
      <p:sp>
        <p:nvSpPr>
          <p:cNvPr id="9" name="Rectángulo 12"/>
          <p:cNvSpPr/>
          <p:nvPr/>
        </p:nvSpPr>
        <p:spPr>
          <a:xfrm>
            <a:off x="1143677" y="4466974"/>
            <a:ext cx="926081" cy="701083"/>
          </a:xfrm>
          <a:prstGeom prst="rect">
            <a:avLst/>
          </a:prstGeom>
          <a:noFill/>
          <a:ln w="571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69" tIns="32285" rIns="64569" bIns="32285" numCol="1" spcCol="0" rtlCol="0" fromWordArt="0" anchor="ctr" anchorCtr="0" forceAA="0" compatLnSpc="1">
            <a:prstTxWarp prst="textNoShape">
              <a:avLst/>
            </a:prstTxWarp>
            <a:noAutofit/>
          </a:bodyPr>
          <a:lstStyle/>
          <a:p>
            <a:pPr algn="ctr"/>
            <a:endParaRPr lang="es-MX" sz="1300"/>
          </a:p>
        </p:txBody>
      </p:sp>
      <p:cxnSp>
        <p:nvCxnSpPr>
          <p:cNvPr id="12" name="Conector recto 16"/>
          <p:cNvCxnSpPr/>
          <p:nvPr/>
        </p:nvCxnSpPr>
        <p:spPr>
          <a:xfrm flipV="1">
            <a:off x="2061301" y="3927072"/>
            <a:ext cx="4630409" cy="1216553"/>
          </a:xfrm>
          <a:prstGeom prst="line">
            <a:avLst/>
          </a:prstGeom>
          <a:ln w="57150">
            <a:solidFill>
              <a:srgbClr val="D60093"/>
            </a:solidFill>
          </a:ln>
        </p:spPr>
        <p:style>
          <a:lnRef idx="1">
            <a:schemeClr val="accent1"/>
          </a:lnRef>
          <a:fillRef idx="0">
            <a:schemeClr val="accent1"/>
          </a:fillRef>
          <a:effectRef idx="0">
            <a:schemeClr val="accent1"/>
          </a:effectRef>
          <a:fontRef idx="minor">
            <a:schemeClr val="tx1"/>
          </a:fontRef>
        </p:style>
      </p:cxnSp>
      <p:cxnSp>
        <p:nvCxnSpPr>
          <p:cNvPr id="13" name="Conector recto 18"/>
          <p:cNvCxnSpPr/>
          <p:nvPr/>
        </p:nvCxnSpPr>
        <p:spPr>
          <a:xfrm flipV="1">
            <a:off x="1206099" y="2235488"/>
            <a:ext cx="2366654" cy="2231486"/>
          </a:xfrm>
          <a:prstGeom prst="line">
            <a:avLst/>
          </a:prstGeom>
          <a:ln w="57150">
            <a:solidFill>
              <a:srgbClr val="D60093"/>
            </a:solidFill>
          </a:ln>
        </p:spPr>
        <p:style>
          <a:lnRef idx="1">
            <a:schemeClr val="accent1"/>
          </a:lnRef>
          <a:fillRef idx="0">
            <a:schemeClr val="accent1"/>
          </a:fillRef>
          <a:effectRef idx="0">
            <a:schemeClr val="accent1"/>
          </a:effectRef>
          <a:fontRef idx="minor">
            <a:schemeClr val="tx1"/>
          </a:fontRef>
        </p:style>
      </p:cxnSp>
      <p:sp>
        <p:nvSpPr>
          <p:cNvPr id="14" name="Rectángulo 11"/>
          <p:cNvSpPr/>
          <p:nvPr/>
        </p:nvSpPr>
        <p:spPr>
          <a:xfrm>
            <a:off x="3572753" y="2216856"/>
            <a:ext cx="3189838" cy="1716015"/>
          </a:xfrm>
          <a:prstGeom prst="rect">
            <a:avLst/>
          </a:prstGeom>
          <a:ln w="57150">
            <a:solidFill>
              <a:srgbClr val="D60093"/>
            </a:solidFill>
          </a:ln>
        </p:spPr>
        <p:style>
          <a:lnRef idx="1">
            <a:schemeClr val="accent1"/>
          </a:lnRef>
          <a:fillRef idx="0">
            <a:schemeClr val="accent1"/>
          </a:fillRef>
          <a:effectRef idx="0">
            <a:schemeClr val="accent1"/>
          </a:effectRef>
          <a:fontRef idx="minor">
            <a:schemeClr val="tx1"/>
          </a:fontRef>
        </p:style>
        <p:txBody>
          <a:bodyPr lIns="82259" tIns="41130" rIns="82259" bIns="41130" rtlCol="0" anchor="ctr"/>
          <a:lstStyle/>
          <a:p>
            <a:pPr algn="ctr"/>
            <a:endParaRPr lang="es-MX"/>
          </a:p>
        </p:txBody>
      </p:sp>
      <p:sp>
        <p:nvSpPr>
          <p:cNvPr id="15" name="Flecha abajo 9"/>
          <p:cNvSpPr/>
          <p:nvPr/>
        </p:nvSpPr>
        <p:spPr>
          <a:xfrm rot="16200000" flipV="1">
            <a:off x="2706654" y="4664617"/>
            <a:ext cx="536256" cy="1974621"/>
          </a:xfrm>
          <a:prstGeom prst="downArrow">
            <a:avLst/>
          </a:prstGeom>
          <a:solidFill>
            <a:srgbClr val="D60093"/>
          </a:solidFill>
          <a:ln w="5715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569" tIns="32285" rIns="64569" bIns="32285" numCol="1" spcCol="0" rtlCol="0" fromWordArt="0" anchor="ctr" anchorCtr="0" forceAA="0" compatLnSpc="1">
            <a:prstTxWarp prst="textNoShape">
              <a:avLst/>
            </a:prstTxWarp>
            <a:noAutofit/>
          </a:bodyPr>
          <a:lstStyle/>
          <a:p>
            <a:pPr algn="ctr"/>
            <a:endParaRPr lang="es-MX" sz="1300"/>
          </a:p>
        </p:txBody>
      </p:sp>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4199055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87958" y="1327345"/>
            <a:ext cx="8263271" cy="1298789"/>
          </a:xfrm>
          <a:prstGeom prst="rect">
            <a:avLst/>
          </a:prstGeom>
        </p:spPr>
        <p:txBody>
          <a:bodyPr wrap="square" lIns="82263" tIns="41131" rIns="82263" bIns="41131">
            <a:spAutoFit/>
          </a:bodyPr>
          <a:lstStyle/>
          <a:p>
            <a:pPr marL="0" lvl="1" algn="just"/>
            <a:r>
              <a:rPr lang="es-MX" sz="2100" dirty="0">
                <a:solidFill>
                  <a:schemeClr val="accent2">
                    <a:lumMod val="75000"/>
                  </a:schemeClr>
                </a:solidFill>
                <a:latin typeface="Century Gothic" panose="020B0502020202020204" pitchFamily="34" charset="0"/>
              </a:rPr>
              <a:t>El administrador de Sujeto Obligado (Titular de Unidad de Transparencia), es responsable de 3 principales actividades a ejecutar en el SIPOT:</a:t>
            </a:r>
          </a:p>
          <a:p>
            <a:pPr marL="516560" lvl="3"/>
            <a:endParaRPr lang="es-MX" sz="1600" dirty="0">
              <a:solidFill>
                <a:srgbClr val="610E97"/>
              </a:solidFill>
              <a:latin typeface="Century Gothic" panose="020B0502020202020204" pitchFamily="34" charset="0"/>
            </a:endParaRPr>
          </a:p>
        </p:txBody>
      </p:sp>
      <p:sp>
        <p:nvSpPr>
          <p:cNvPr id="5" name="Título 1"/>
          <p:cNvSpPr txBox="1">
            <a:spLocks/>
          </p:cNvSpPr>
          <p:nvPr/>
        </p:nvSpPr>
        <p:spPr>
          <a:xfrm>
            <a:off x="755576" y="116476"/>
            <a:ext cx="6844296" cy="1300324"/>
          </a:xfrm>
          <a:prstGeom prst="rect">
            <a:avLst/>
          </a:prstGeom>
        </p:spPr>
        <p:txBody>
          <a:bodyPr vert="horz" lIns="82263" tIns="41131" rIns="82263" bIns="41131"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r>
              <a:rPr lang="es-MX" sz="4500" dirty="0">
                <a:solidFill>
                  <a:schemeClr val="accent2">
                    <a:lumMod val="75000"/>
                  </a:schemeClr>
                </a:solidFill>
              </a:rPr>
              <a:t>Responsabilidades</a:t>
            </a:r>
            <a:r>
              <a:rPr lang="es-MX" sz="3600" dirty="0">
                <a:solidFill>
                  <a:schemeClr val="accent2">
                    <a:lumMod val="75000"/>
                  </a:schemeClr>
                </a:solidFill>
              </a:rPr>
              <a:t/>
            </a:r>
            <a:br>
              <a:rPr lang="es-MX" sz="3600" dirty="0">
                <a:solidFill>
                  <a:schemeClr val="accent2">
                    <a:lumMod val="75000"/>
                  </a:schemeClr>
                </a:solidFill>
              </a:rPr>
            </a:br>
            <a:endParaRPr lang="es-MX" sz="3600" dirty="0">
              <a:solidFill>
                <a:schemeClr val="accent2">
                  <a:lumMod val="75000"/>
                </a:schemeClr>
              </a:solidFill>
            </a:endParaRPr>
          </a:p>
        </p:txBody>
      </p:sp>
      <p:sp>
        <p:nvSpPr>
          <p:cNvPr id="4" name="Rectángulo 3"/>
          <p:cNvSpPr/>
          <p:nvPr/>
        </p:nvSpPr>
        <p:spPr>
          <a:xfrm>
            <a:off x="2680684" y="5962682"/>
            <a:ext cx="4569832" cy="637069"/>
          </a:xfrm>
          <a:prstGeom prst="rect">
            <a:avLst/>
          </a:prstGeom>
        </p:spPr>
        <p:txBody>
          <a:bodyPr lIns="82263" tIns="41131" rIns="82263" bIns="41131">
            <a:spAutoFit/>
          </a:bodyPr>
          <a:lstStyle/>
          <a:p>
            <a:pPr marL="516560" lvl="3"/>
            <a:r>
              <a:rPr lang="es-MX" dirty="0">
                <a:solidFill>
                  <a:schemeClr val="accent2">
                    <a:lumMod val="75000"/>
                  </a:schemeClr>
                </a:solidFill>
                <a:latin typeface="Century Gothic" panose="020B0502020202020204" pitchFamily="34" charset="0"/>
              </a:rPr>
              <a:t>Asignación de formatos a Unidades Administrativas</a:t>
            </a:r>
          </a:p>
        </p:txBody>
      </p:sp>
      <p:sp>
        <p:nvSpPr>
          <p:cNvPr id="7" name="Rectángulo 6"/>
          <p:cNvSpPr/>
          <p:nvPr/>
        </p:nvSpPr>
        <p:spPr>
          <a:xfrm>
            <a:off x="5148461" y="4011097"/>
            <a:ext cx="3864099" cy="914068"/>
          </a:xfrm>
          <a:prstGeom prst="rect">
            <a:avLst/>
          </a:prstGeom>
        </p:spPr>
        <p:txBody>
          <a:bodyPr wrap="square" lIns="82263" tIns="41131" rIns="82263" bIns="41131">
            <a:spAutoFit/>
          </a:bodyPr>
          <a:lstStyle/>
          <a:p>
            <a:pPr marL="516560" lvl="3" algn="ctr"/>
            <a:r>
              <a:rPr lang="es-MX" dirty="0">
                <a:solidFill>
                  <a:schemeClr val="accent2">
                    <a:lumMod val="75000"/>
                  </a:schemeClr>
                </a:solidFill>
                <a:latin typeface="Century Gothic" panose="020B0502020202020204" pitchFamily="34" charset="0"/>
              </a:rPr>
              <a:t>Alta de Usuarios con perfil de Administrador de Unidades Administrativas</a:t>
            </a:r>
          </a:p>
        </p:txBody>
      </p:sp>
      <p:sp>
        <p:nvSpPr>
          <p:cNvPr id="8" name="Rectángulo 7"/>
          <p:cNvSpPr/>
          <p:nvPr/>
        </p:nvSpPr>
        <p:spPr>
          <a:xfrm>
            <a:off x="336665" y="4022552"/>
            <a:ext cx="2686462" cy="637069"/>
          </a:xfrm>
          <a:prstGeom prst="rect">
            <a:avLst/>
          </a:prstGeom>
        </p:spPr>
        <p:txBody>
          <a:bodyPr wrap="square" lIns="82263" tIns="41131" rIns="82263" bIns="41131">
            <a:spAutoFit/>
          </a:bodyPr>
          <a:lstStyle/>
          <a:p>
            <a:pPr marL="516560" lvl="3" algn="ctr"/>
            <a:r>
              <a:rPr lang="es-MX" dirty="0">
                <a:solidFill>
                  <a:schemeClr val="accent2">
                    <a:lumMod val="75000"/>
                  </a:schemeClr>
                </a:solidFill>
                <a:latin typeface="Century Gothic" panose="020B0502020202020204" pitchFamily="34" charset="0"/>
              </a:rPr>
              <a:t>Alta de Unidades Administrativas</a:t>
            </a:r>
          </a:p>
        </p:txBody>
      </p:sp>
      <p:pic>
        <p:nvPicPr>
          <p:cNvPr id="9" name="Imagen 8"/>
          <p:cNvPicPr>
            <a:picLocks noChangeAspect="1"/>
          </p:cNvPicPr>
          <p:nvPr/>
        </p:nvPicPr>
        <p:blipFill rotWithShape="1">
          <a:blip r:embed="rId2"/>
          <a:srcRect l="71745" t="2481" r="22058" b="82621"/>
          <a:stretch/>
        </p:blipFill>
        <p:spPr>
          <a:xfrm rot="16200000">
            <a:off x="1186138" y="2612123"/>
            <a:ext cx="1449712" cy="1467560"/>
          </a:xfrm>
          <a:prstGeom prst="rect">
            <a:avLst/>
          </a:prstGeom>
          <a:scene3d>
            <a:camera prst="orthographicFront"/>
            <a:lightRig rig="threePt" dir="t"/>
          </a:scene3d>
          <a:sp3d>
            <a:bevelT/>
          </a:sp3d>
        </p:spPr>
      </p:pic>
      <p:pic>
        <p:nvPicPr>
          <p:cNvPr id="2050" name="Picture 2" descr="http://www.singladura.net/imagenes/auxiliares/pictograma-proyectado_001/detalle-pictograma-proyectado-001.jpg"/>
          <p:cNvPicPr>
            <a:picLocks noChangeAspect="1" noChangeArrowheads="1"/>
          </p:cNvPicPr>
          <p:nvPr/>
        </p:nvPicPr>
        <p:blipFill rotWithShape="1">
          <a:blip r:embed="rId3">
            <a:extLst>
              <a:ext uri="{28A0092B-C50C-407E-A947-70E740481C1C}">
                <a14:useLocalDpi xmlns:a14="http://schemas.microsoft.com/office/drawing/2010/main" val="0"/>
              </a:ext>
            </a:extLst>
          </a:blip>
          <a:srcRect l="92799" t="2380" r="1046" b="82772"/>
          <a:stretch/>
        </p:blipFill>
        <p:spPr bwMode="auto">
          <a:xfrm>
            <a:off x="6309134" y="2600952"/>
            <a:ext cx="1511563" cy="1454108"/>
          </a:xfrm>
          <a:prstGeom prst="rect">
            <a:avLst/>
          </a:prstGeom>
          <a:noFill/>
          <a:effectLst>
            <a:reflection blurRad="6350" stA="50000" endA="300" endPos="90000" dist="50800" dir="5400000" sy="-100000" algn="bl" rotWithShape="0"/>
          </a:effectLst>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rotWithShape="1">
          <a:blip r:embed="rId2"/>
          <a:srcRect l="36432" t="61322" r="57594" b="24132"/>
          <a:stretch/>
        </p:blipFill>
        <p:spPr>
          <a:xfrm>
            <a:off x="3833677" y="4391775"/>
            <a:ext cx="1617664" cy="1570907"/>
          </a:xfrm>
          <a:prstGeom prst="rect">
            <a:avLst/>
          </a:prstGeom>
          <a:scene3d>
            <a:camera prst="orthographicFront"/>
            <a:lightRig rig="threePt" dir="t"/>
          </a:scene3d>
          <a:sp3d>
            <a:bevelT w="114300" prst="artDeco"/>
          </a:sp3d>
        </p:spPr>
      </p:pic>
      <p:sp>
        <p:nvSpPr>
          <p:cNvPr id="12" name="CuadroTexto 11"/>
          <p:cNvSpPr txBox="1"/>
          <p:nvPr/>
        </p:nvSpPr>
        <p:spPr>
          <a:xfrm>
            <a:off x="587958" y="3152090"/>
            <a:ext cx="523929" cy="1052568"/>
          </a:xfrm>
          <a:prstGeom prst="rect">
            <a:avLst/>
          </a:prstGeom>
          <a:noFill/>
        </p:spPr>
        <p:txBody>
          <a:bodyPr wrap="square" lIns="82263" tIns="41131" rIns="82263" bIns="41131" rtlCol="0">
            <a:spAutoFit/>
          </a:bodyPr>
          <a:lstStyle/>
          <a:p>
            <a:r>
              <a:rPr lang="es-MX" sz="6300" b="1" dirty="0">
                <a:latin typeface="Century Gothic" panose="020B0502020202020204" pitchFamily="34" charset="0"/>
              </a:rPr>
              <a:t>1</a:t>
            </a:r>
          </a:p>
        </p:txBody>
      </p:sp>
      <p:sp>
        <p:nvSpPr>
          <p:cNvPr id="13" name="CuadroTexto 12"/>
          <p:cNvSpPr txBox="1"/>
          <p:nvPr/>
        </p:nvSpPr>
        <p:spPr>
          <a:xfrm>
            <a:off x="5710899" y="3153250"/>
            <a:ext cx="523929" cy="1052568"/>
          </a:xfrm>
          <a:prstGeom prst="rect">
            <a:avLst/>
          </a:prstGeom>
          <a:noFill/>
        </p:spPr>
        <p:txBody>
          <a:bodyPr wrap="square" lIns="82263" tIns="41131" rIns="82263" bIns="41131" rtlCol="0">
            <a:spAutoFit/>
          </a:bodyPr>
          <a:lstStyle/>
          <a:p>
            <a:r>
              <a:rPr lang="es-MX" sz="6300" b="1" dirty="0">
                <a:latin typeface="Century Gothic" panose="020B0502020202020204" pitchFamily="34" charset="0"/>
              </a:rPr>
              <a:t>2</a:t>
            </a:r>
          </a:p>
        </p:txBody>
      </p:sp>
      <p:sp>
        <p:nvSpPr>
          <p:cNvPr id="14" name="CuadroTexto 13"/>
          <p:cNvSpPr txBox="1"/>
          <p:nvPr/>
        </p:nvSpPr>
        <p:spPr>
          <a:xfrm>
            <a:off x="3166436" y="5001983"/>
            <a:ext cx="523929" cy="1052568"/>
          </a:xfrm>
          <a:prstGeom prst="rect">
            <a:avLst/>
          </a:prstGeom>
          <a:noFill/>
        </p:spPr>
        <p:txBody>
          <a:bodyPr wrap="square" lIns="82263" tIns="41131" rIns="82263" bIns="41131" rtlCol="0">
            <a:spAutoFit/>
          </a:bodyPr>
          <a:lstStyle/>
          <a:p>
            <a:r>
              <a:rPr lang="es-MX" sz="6300" b="1" dirty="0">
                <a:latin typeface="Century Gothic" panose="020B0502020202020204" pitchFamily="34" charset="0"/>
              </a:rPr>
              <a:t>3</a:t>
            </a:r>
          </a:p>
        </p:txBody>
      </p:sp>
    </p:spTree>
    <p:extLst>
      <p:ext uri="{BB962C8B-B14F-4D97-AF65-F5344CB8AC3E}">
        <p14:creationId xmlns:p14="http://schemas.microsoft.com/office/powerpoint/2010/main" val="38236374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2"/>
          <p:cNvSpPr txBox="1"/>
          <p:nvPr/>
        </p:nvSpPr>
        <p:spPr>
          <a:xfrm>
            <a:off x="190003" y="1329585"/>
            <a:ext cx="8314672" cy="299268"/>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ea typeface="Verdana" panose="020B0604030504040204" pitchFamily="34" charset="0"/>
                <a:cs typeface="Arial" panose="020B0604020202020204" pitchFamily="34" charset="0"/>
              </a:rPr>
              <a:t>Acuse de carga del archivo en el servidor.</a:t>
            </a:r>
          </a:p>
        </p:txBody>
      </p:sp>
      <p:pic>
        <p:nvPicPr>
          <p:cNvPr id="6" name="Imagen 3"/>
          <p:cNvPicPr>
            <a:picLocks noChangeAspect="1"/>
          </p:cNvPicPr>
          <p:nvPr/>
        </p:nvPicPr>
        <p:blipFill>
          <a:blip r:embed="rId2"/>
          <a:stretch>
            <a:fillRect/>
          </a:stretch>
        </p:blipFill>
        <p:spPr>
          <a:xfrm>
            <a:off x="537960" y="2153059"/>
            <a:ext cx="7977665" cy="3503921"/>
          </a:xfrm>
          <a:prstGeom prst="rect">
            <a:avLst/>
          </a:prstGeom>
          <a:ln>
            <a:noFill/>
          </a:ln>
          <a:effectLst>
            <a:outerShdw blurRad="190500" algn="tl" rotWithShape="0">
              <a:srgbClr val="000000">
                <a:alpha val="70000"/>
              </a:srgbClr>
            </a:outerShdw>
          </a:effectLst>
        </p:spPr>
      </p:pic>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5130723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8"/>
          <p:cNvPicPr>
            <a:picLocks noChangeAspect="1"/>
          </p:cNvPicPr>
          <p:nvPr/>
        </p:nvPicPr>
        <p:blipFill>
          <a:blip r:embed="rId2"/>
          <a:stretch>
            <a:fillRect/>
          </a:stretch>
        </p:blipFill>
        <p:spPr>
          <a:xfrm>
            <a:off x="649107" y="1618832"/>
            <a:ext cx="8028908" cy="2604949"/>
          </a:xfrm>
          <a:prstGeom prst="rect">
            <a:avLst/>
          </a:prstGeom>
          <a:ln>
            <a:noFill/>
          </a:ln>
          <a:effectLst>
            <a:outerShdw blurRad="190500" algn="tl" rotWithShape="0">
              <a:srgbClr val="000000">
                <a:alpha val="70000"/>
              </a:srgbClr>
            </a:outerShdw>
          </a:effectLst>
        </p:spPr>
      </p:pic>
      <p:sp>
        <p:nvSpPr>
          <p:cNvPr id="6" name="Flecha arriba 9"/>
          <p:cNvSpPr/>
          <p:nvPr/>
        </p:nvSpPr>
        <p:spPr>
          <a:xfrm>
            <a:off x="6603882" y="3680545"/>
            <a:ext cx="521489" cy="1086471"/>
          </a:xfrm>
          <a:prstGeom prst="up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37129467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8"/>
          <p:cNvPicPr>
            <a:picLocks noChangeAspect="1"/>
          </p:cNvPicPr>
          <p:nvPr/>
        </p:nvPicPr>
        <p:blipFill>
          <a:blip r:embed="rId2"/>
          <a:stretch>
            <a:fillRect/>
          </a:stretch>
        </p:blipFill>
        <p:spPr>
          <a:xfrm>
            <a:off x="508236" y="1834074"/>
            <a:ext cx="8173409" cy="2651832"/>
          </a:xfrm>
          <a:prstGeom prst="rect">
            <a:avLst/>
          </a:prstGeom>
          <a:ln>
            <a:noFill/>
          </a:ln>
          <a:effectLst>
            <a:outerShdw blurRad="190500" algn="tl" rotWithShape="0">
              <a:srgbClr val="000000">
                <a:alpha val="70000"/>
              </a:srgbClr>
            </a:outerShdw>
          </a:effectLst>
        </p:spPr>
      </p:pic>
      <p:sp>
        <p:nvSpPr>
          <p:cNvPr id="6" name="Flecha arriba 9"/>
          <p:cNvSpPr/>
          <p:nvPr/>
        </p:nvSpPr>
        <p:spPr>
          <a:xfrm>
            <a:off x="6603882" y="3237609"/>
            <a:ext cx="569734" cy="1769641"/>
          </a:xfrm>
          <a:prstGeom prst="up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8" name="Flecha arriba 9"/>
          <p:cNvSpPr/>
          <p:nvPr/>
        </p:nvSpPr>
        <p:spPr>
          <a:xfrm rot="2303130">
            <a:off x="7209647" y="3275026"/>
            <a:ext cx="313059" cy="1375510"/>
          </a:xfrm>
          <a:prstGeom prst="up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38864040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rotWithShape="1">
          <a:blip r:embed="rId2"/>
          <a:srcRect l="207" t="-10611" r="-207" b="42547"/>
          <a:stretch/>
        </p:blipFill>
        <p:spPr>
          <a:xfrm>
            <a:off x="1345788" y="780985"/>
            <a:ext cx="5782451" cy="2520421"/>
          </a:xfrm>
          <a:prstGeom prst="rect">
            <a:avLst/>
          </a:prstGeom>
        </p:spPr>
      </p:pic>
      <p:graphicFrame>
        <p:nvGraphicFramePr>
          <p:cNvPr id="6" name="5 Diagrama"/>
          <p:cNvGraphicFramePr/>
          <p:nvPr>
            <p:extLst>
              <p:ext uri="{D42A27DB-BD31-4B8C-83A1-F6EECF244321}">
                <p14:modId xmlns:p14="http://schemas.microsoft.com/office/powerpoint/2010/main" val="390599124"/>
              </p:ext>
            </p:extLst>
          </p:nvPr>
        </p:nvGraphicFramePr>
        <p:xfrm>
          <a:off x="357349" y="3365203"/>
          <a:ext cx="8343960" cy="2483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p:cNvPicPr>
            <a:picLocks noChangeAspect="1"/>
          </p:cNvPicPr>
          <p:nvPr/>
        </p:nvPicPr>
        <p:blipFill rotWithShape="1">
          <a:blip r:embed="rId8">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35666199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6"/>
          <p:cNvPicPr>
            <a:picLocks noChangeAspect="1"/>
          </p:cNvPicPr>
          <p:nvPr/>
        </p:nvPicPr>
        <p:blipFill>
          <a:blip r:embed="rId2"/>
          <a:stretch>
            <a:fillRect/>
          </a:stretch>
        </p:blipFill>
        <p:spPr>
          <a:xfrm>
            <a:off x="835959" y="1897870"/>
            <a:ext cx="7484262" cy="2018632"/>
          </a:xfrm>
          <a:prstGeom prst="rect">
            <a:avLst/>
          </a:prstGeom>
        </p:spPr>
      </p:pic>
      <p:sp>
        <p:nvSpPr>
          <p:cNvPr id="6" name="Flecha arriba 9"/>
          <p:cNvSpPr/>
          <p:nvPr/>
        </p:nvSpPr>
        <p:spPr>
          <a:xfrm>
            <a:off x="6472793" y="2893780"/>
            <a:ext cx="453848" cy="2257741"/>
          </a:xfrm>
          <a:prstGeom prst="up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8" name="Flecha arriba 9"/>
          <p:cNvSpPr/>
          <p:nvPr/>
        </p:nvSpPr>
        <p:spPr>
          <a:xfrm rot="2431153">
            <a:off x="7063608" y="2820173"/>
            <a:ext cx="280717" cy="1354114"/>
          </a:xfrm>
          <a:prstGeom prst="up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6806751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2"/>
          <p:cNvSpPr txBox="1"/>
          <p:nvPr/>
        </p:nvSpPr>
        <p:spPr>
          <a:xfrm>
            <a:off x="377147" y="1390113"/>
            <a:ext cx="8127527" cy="516732"/>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ea typeface="Verdana" panose="020B0604030504040204" pitchFamily="34" charset="0"/>
                <a:cs typeface="Arial" panose="020B0604020202020204" pitchFamily="34" charset="0"/>
              </a:rPr>
              <a:t>Al cargar la información el sistema mandará un acuse de carga por lotes, el cual cuenta entre otros datos, con el número de registros cargados. </a:t>
            </a:r>
          </a:p>
        </p:txBody>
      </p:sp>
      <p:pic>
        <p:nvPicPr>
          <p:cNvPr id="6" name="Imagen 5"/>
          <p:cNvPicPr>
            <a:picLocks noChangeAspect="1"/>
          </p:cNvPicPr>
          <p:nvPr/>
        </p:nvPicPr>
        <p:blipFill>
          <a:blip r:embed="rId2"/>
          <a:stretch>
            <a:fillRect/>
          </a:stretch>
        </p:blipFill>
        <p:spPr>
          <a:xfrm>
            <a:off x="1521520" y="2191350"/>
            <a:ext cx="5006843" cy="3638391"/>
          </a:xfrm>
          <a:prstGeom prst="rect">
            <a:avLst/>
          </a:prstGeom>
        </p:spPr>
      </p:pic>
      <p:sp>
        <p:nvSpPr>
          <p:cNvPr id="8" name="7 Flecha abajo"/>
          <p:cNvSpPr/>
          <p:nvPr/>
        </p:nvSpPr>
        <p:spPr>
          <a:xfrm>
            <a:off x="5122948" y="1839598"/>
            <a:ext cx="565939" cy="652216"/>
          </a:xfrm>
          <a:prstGeom prst="downArrow">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300"/>
          </a:p>
        </p:txBody>
      </p:sp>
      <p:sp>
        <p:nvSpPr>
          <p:cNvPr id="9" name="5 Flecha abajo"/>
          <p:cNvSpPr/>
          <p:nvPr/>
        </p:nvSpPr>
        <p:spPr>
          <a:xfrm rot="16200000">
            <a:off x="1125686" y="4799745"/>
            <a:ext cx="302495" cy="750857"/>
          </a:xfrm>
          <a:prstGeom prst="downArrow">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300"/>
          </a:p>
        </p:txBody>
      </p:sp>
      <p:pic>
        <p:nvPicPr>
          <p:cNvPr id="12" name="Imagen 11"/>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13566857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891399" y="1052736"/>
            <a:ext cx="7809656" cy="584788"/>
          </a:xfrm>
          <a:prstGeom prst="rect">
            <a:avLst/>
          </a:prstGeom>
          <a:ln>
            <a:noFill/>
          </a:ln>
        </p:spPr>
        <p:txBody>
          <a:bodyPr vert="horz" lIns="72879" tIns="36440" rIns="72879" bIns="36440" rtlCol="0" anchor="ctr">
            <a:noAutofit/>
          </a:bodyPr>
          <a:lstStyle>
            <a:lvl1pPr algn="l" defTabSz="1004377" rtl="0" eaLnBrk="1" latinLnBrk="0" hangingPunct="1">
              <a:lnSpc>
                <a:spcPct val="90000"/>
              </a:lnSpc>
              <a:spcBef>
                <a:spcPct val="0"/>
              </a:spcBef>
              <a:buNone/>
              <a:defRPr sz="4833" kern="1200">
                <a:solidFill>
                  <a:schemeClr val="tx1"/>
                </a:solidFill>
                <a:latin typeface="+mj-lt"/>
                <a:ea typeface="+mj-ea"/>
                <a:cs typeface="+mj-cs"/>
              </a:defRPr>
            </a:lvl1pPr>
          </a:lstStyle>
          <a:p>
            <a:pPr algn="ctr"/>
            <a:r>
              <a:rPr lang="es-MX" sz="3200" dirty="0">
                <a:solidFill>
                  <a:schemeClr val="bg2">
                    <a:lumMod val="10000"/>
                  </a:schemeClr>
                </a:solidFill>
                <a:latin typeface="Arial" panose="020B0604020202020204" pitchFamily="34" charset="0"/>
                <a:cs typeface="Arial" panose="020B0604020202020204" pitchFamily="34" charset="0"/>
              </a:rPr>
              <a:t>Consideraciones Técnicas</a:t>
            </a:r>
          </a:p>
        </p:txBody>
      </p:sp>
      <p:graphicFrame>
        <p:nvGraphicFramePr>
          <p:cNvPr id="8" name="7 Diagrama"/>
          <p:cNvGraphicFramePr/>
          <p:nvPr>
            <p:extLst>
              <p:ext uri="{D42A27DB-BD31-4B8C-83A1-F6EECF244321}">
                <p14:modId xmlns:p14="http://schemas.microsoft.com/office/powerpoint/2010/main" val="45145943"/>
              </p:ext>
            </p:extLst>
          </p:nvPr>
        </p:nvGraphicFramePr>
        <p:xfrm>
          <a:off x="1011189" y="2601471"/>
          <a:ext cx="7231307" cy="3251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rotWithShape="1">
          <a:blip r:embed="rId7">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26977950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104553926"/>
              </p:ext>
            </p:extLst>
          </p:nvPr>
        </p:nvGraphicFramePr>
        <p:xfrm>
          <a:off x="510641" y="692696"/>
          <a:ext cx="8190668" cy="54726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rotWithShape="1">
          <a:blip r:embed="rId7">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29766842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172264644"/>
              </p:ext>
            </p:extLst>
          </p:nvPr>
        </p:nvGraphicFramePr>
        <p:xfrm>
          <a:off x="683568" y="692696"/>
          <a:ext cx="800150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rotWithShape="1">
          <a:blip r:embed="rId7">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2157525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p:cNvPicPr>
            <a:picLocks noChangeAspect="1"/>
          </p:cNvPicPr>
          <p:nvPr/>
        </p:nvPicPr>
        <p:blipFill>
          <a:blip r:embed="rId2"/>
          <a:stretch>
            <a:fillRect/>
          </a:stretch>
        </p:blipFill>
        <p:spPr>
          <a:xfrm>
            <a:off x="702139" y="2244957"/>
            <a:ext cx="7515356" cy="36083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Imagen 3"/>
          <p:cNvPicPr>
            <a:picLocks noChangeAspect="1"/>
          </p:cNvPicPr>
          <p:nvPr/>
        </p:nvPicPr>
        <p:blipFill>
          <a:blip r:embed="rId3"/>
          <a:stretch>
            <a:fillRect/>
          </a:stretch>
        </p:blipFill>
        <p:spPr>
          <a:xfrm>
            <a:off x="380623" y="1916470"/>
            <a:ext cx="1565082" cy="6569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ángulo 4"/>
          <p:cNvSpPr/>
          <p:nvPr/>
        </p:nvSpPr>
        <p:spPr>
          <a:xfrm>
            <a:off x="380622" y="1259900"/>
            <a:ext cx="8189597" cy="575506"/>
          </a:xfrm>
          <a:prstGeom prst="rect">
            <a:avLst/>
          </a:prstGeom>
        </p:spPr>
        <p:txBody>
          <a:bodyPr wrap="square" lIns="82259" tIns="41130" rIns="82259" bIns="41130">
            <a:spAutoFit/>
          </a:bodyPr>
          <a:lstStyle/>
          <a:p>
            <a:r>
              <a:rPr lang="es-MX" sz="1600" dirty="0">
                <a:latin typeface="Arial" panose="020B0604020202020204" pitchFamily="34" charset="0"/>
                <a:cs typeface="Arial" panose="020B0604020202020204" pitchFamily="34" charset="0"/>
              </a:rPr>
              <a:t>Puedes verificar que se haya guardado correctamente tu información buscándola en el menú de carga.</a:t>
            </a:r>
            <a:endParaRPr lang="es-MX" sz="1400"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rotWithShape="1">
          <a:blip r:embed="rId4">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1203120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27651" y="950307"/>
            <a:ext cx="8360230" cy="806340"/>
          </a:xfrm>
          <a:prstGeom prst="rect">
            <a:avLst/>
          </a:prstGeom>
        </p:spPr>
        <p:txBody>
          <a:bodyPr wrap="square" lIns="82263" tIns="41131" rIns="82263" bIns="41131">
            <a:spAutoFit/>
          </a:bodyPr>
          <a:lstStyle/>
          <a:p>
            <a:pPr algn="ctr"/>
            <a:r>
              <a:rPr lang="es-MX" sz="2000" dirty="0">
                <a:solidFill>
                  <a:schemeClr val="accent2">
                    <a:lumMod val="75000"/>
                  </a:schemeClr>
                </a:solidFill>
                <a:latin typeface="Century Gothic" panose="020B0502020202020204"/>
              </a:rPr>
              <a:t>Teclea la siguiente liga en tu explorador:</a:t>
            </a:r>
          </a:p>
          <a:p>
            <a:pPr algn="ctr"/>
            <a:r>
              <a:rPr lang="es-MX" sz="2700" dirty="0">
                <a:solidFill>
                  <a:schemeClr val="accent2">
                    <a:lumMod val="75000"/>
                  </a:schemeClr>
                </a:solidFill>
                <a:latin typeface="Century Gothic" panose="020B0502020202020204"/>
              </a:rPr>
              <a:t>http://www.plataformadetransparencia.org.mx</a:t>
            </a:r>
            <a:endParaRPr lang="es-MX" sz="2700" dirty="0">
              <a:solidFill>
                <a:schemeClr val="accent2">
                  <a:lumMod val="75000"/>
                </a:schemeClr>
              </a:solidFill>
              <a:latin typeface="+mj-lt"/>
            </a:endParaRPr>
          </a:p>
        </p:txBody>
      </p:sp>
      <p:pic>
        <p:nvPicPr>
          <p:cNvPr id="2" name="Imagen 1"/>
          <p:cNvPicPr>
            <a:picLocks noChangeAspect="1"/>
          </p:cNvPicPr>
          <p:nvPr/>
        </p:nvPicPr>
        <p:blipFill rotWithShape="1">
          <a:blip r:embed="rId2"/>
          <a:srcRect l="11145" t="10579" r="16626" b="11790"/>
          <a:stretch/>
        </p:blipFill>
        <p:spPr>
          <a:xfrm>
            <a:off x="1431495" y="2014807"/>
            <a:ext cx="7152541" cy="4206213"/>
          </a:xfrm>
          <a:prstGeom prst="rect">
            <a:avLst/>
          </a:prstGeom>
        </p:spPr>
      </p:pic>
      <p:sp>
        <p:nvSpPr>
          <p:cNvPr id="4" name="CuadroTexto 3"/>
          <p:cNvSpPr txBox="1"/>
          <p:nvPr/>
        </p:nvSpPr>
        <p:spPr>
          <a:xfrm rot="18826569">
            <a:off x="235135" y="3693223"/>
            <a:ext cx="2693458" cy="637063"/>
          </a:xfrm>
          <a:prstGeom prst="rect">
            <a:avLst/>
          </a:prstGeom>
          <a:noFill/>
        </p:spPr>
        <p:txBody>
          <a:bodyPr wrap="square" lIns="82263" tIns="41131" rIns="82263" bIns="41131" rtlCol="0">
            <a:spAutoFit/>
          </a:bodyPr>
          <a:lstStyle/>
          <a:p>
            <a:r>
              <a:rPr lang="es-MX" dirty="0" smtClean="0">
                <a:solidFill>
                  <a:schemeClr val="accent2">
                    <a:lumMod val="75000"/>
                  </a:schemeClr>
                </a:solidFill>
                <a:latin typeface="Century Gothic" panose="020B0502020202020204" pitchFamily="34" charset="0"/>
              </a:rPr>
              <a:t>Coloca tu nombre de usuario y contraseña</a:t>
            </a:r>
            <a:endParaRPr lang="es-MX" dirty="0">
              <a:solidFill>
                <a:schemeClr val="accent2">
                  <a:lumMod val="75000"/>
                </a:schemeClr>
              </a:solidFill>
              <a:latin typeface="Century Gothic" panose="020B0502020202020204" pitchFamily="34" charset="0"/>
            </a:endParaRPr>
          </a:p>
        </p:txBody>
      </p:sp>
      <p:sp>
        <p:nvSpPr>
          <p:cNvPr id="8" name="Elipse 7"/>
          <p:cNvSpPr/>
          <p:nvPr/>
        </p:nvSpPr>
        <p:spPr>
          <a:xfrm>
            <a:off x="2123728" y="4328042"/>
            <a:ext cx="1862069" cy="1168904"/>
          </a:xfrm>
          <a:prstGeom prst="ellipse">
            <a:avLst/>
          </a:prstGeom>
          <a:noFill/>
          <a:ln w="76200">
            <a:solidFill>
              <a:srgbClr val="FCFCFC"/>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a:p>
        </p:txBody>
      </p:sp>
      <p:sp>
        <p:nvSpPr>
          <p:cNvPr id="9" name="Flecha abajo 8"/>
          <p:cNvSpPr/>
          <p:nvPr/>
        </p:nvSpPr>
        <p:spPr>
          <a:xfrm rot="16200000">
            <a:off x="1370460" y="4514946"/>
            <a:ext cx="635291" cy="795094"/>
          </a:xfrm>
          <a:prstGeom prst="downArrow">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2263" tIns="41131" rIns="82263" bIns="41131" rtlCol="0" anchor="ctr"/>
          <a:lstStyle/>
          <a:p>
            <a:pPr algn="ctr"/>
            <a:endParaRPr lang="es-MX" dirty="0"/>
          </a:p>
        </p:txBody>
      </p:sp>
    </p:spTree>
    <p:extLst>
      <p:ext uri="{BB962C8B-B14F-4D97-AF65-F5344CB8AC3E}">
        <p14:creationId xmlns:p14="http://schemas.microsoft.com/office/powerpoint/2010/main" val="35737794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a:blip r:embed="rId2"/>
          <a:stretch>
            <a:fillRect/>
          </a:stretch>
        </p:blipFill>
        <p:spPr>
          <a:xfrm>
            <a:off x="447047" y="2612749"/>
            <a:ext cx="6044446" cy="30282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Rectángulo 4"/>
          <p:cNvSpPr/>
          <p:nvPr/>
        </p:nvSpPr>
        <p:spPr>
          <a:xfrm>
            <a:off x="5569774" y="3631053"/>
            <a:ext cx="446330" cy="339989"/>
          </a:xfrm>
          <a:prstGeom prst="rect">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8" name="Rectángulo 6"/>
          <p:cNvSpPr/>
          <p:nvPr/>
        </p:nvSpPr>
        <p:spPr>
          <a:xfrm>
            <a:off x="5936567" y="4213506"/>
            <a:ext cx="331811" cy="267522"/>
          </a:xfrm>
          <a:prstGeom prst="rect">
            <a:avLst/>
          </a:prstGeom>
          <a:no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9" name="CuadroTexto 7"/>
          <p:cNvSpPr txBox="1"/>
          <p:nvPr/>
        </p:nvSpPr>
        <p:spPr>
          <a:xfrm>
            <a:off x="6578867" y="3631053"/>
            <a:ext cx="1991351" cy="299268"/>
          </a:xfrm>
          <a:prstGeom prst="rect">
            <a:avLst/>
          </a:prstGeom>
          <a:noFill/>
        </p:spPr>
        <p:txBody>
          <a:bodyPr wrap="square" lIns="82259" tIns="41130" rIns="82259" bIns="41130" rtlCol="0">
            <a:spAutoFit/>
          </a:bodyPr>
          <a:lstStyle/>
          <a:p>
            <a:r>
              <a:rPr lang="es-MX" sz="1400" dirty="0">
                <a:latin typeface="Arial" panose="020B0604020202020204" pitchFamily="34" charset="0"/>
                <a:cs typeface="Arial" panose="020B0604020202020204" pitchFamily="34" charset="0"/>
              </a:rPr>
              <a:t>Edita el registro</a:t>
            </a:r>
          </a:p>
        </p:txBody>
      </p:sp>
      <p:sp>
        <p:nvSpPr>
          <p:cNvPr id="12" name="CuadroTexto 8"/>
          <p:cNvSpPr txBox="1"/>
          <p:nvPr/>
        </p:nvSpPr>
        <p:spPr>
          <a:xfrm>
            <a:off x="6683370" y="4258945"/>
            <a:ext cx="1886848" cy="299268"/>
          </a:xfrm>
          <a:prstGeom prst="rect">
            <a:avLst/>
          </a:prstGeom>
          <a:noFill/>
        </p:spPr>
        <p:txBody>
          <a:bodyPr wrap="square" lIns="82259" tIns="41130" rIns="82259" bIns="41130" rtlCol="0">
            <a:spAutoFit/>
          </a:bodyPr>
          <a:lstStyle/>
          <a:p>
            <a:r>
              <a:rPr lang="es-MX" sz="1400" dirty="0">
                <a:latin typeface="Arial" panose="020B0604020202020204" pitchFamily="34" charset="0"/>
                <a:cs typeface="Arial" panose="020B0604020202020204" pitchFamily="34" charset="0"/>
              </a:rPr>
              <a:t>Elimina registro</a:t>
            </a:r>
          </a:p>
        </p:txBody>
      </p:sp>
      <p:sp>
        <p:nvSpPr>
          <p:cNvPr id="13" name="Flecha abajo 9"/>
          <p:cNvSpPr/>
          <p:nvPr/>
        </p:nvSpPr>
        <p:spPr>
          <a:xfrm rot="16200000">
            <a:off x="6262581" y="3670481"/>
            <a:ext cx="213006" cy="388116"/>
          </a:xfrm>
          <a:prstGeom prst="downArrow">
            <a:avLst/>
          </a:prstGeom>
          <a:solidFill>
            <a:srgbClr val="D60093"/>
          </a:solid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14" name="Flecha abajo 10"/>
          <p:cNvSpPr/>
          <p:nvPr/>
        </p:nvSpPr>
        <p:spPr>
          <a:xfrm rot="16200000">
            <a:off x="6421563" y="4202841"/>
            <a:ext cx="213006" cy="388116"/>
          </a:xfrm>
          <a:prstGeom prst="downArrow">
            <a:avLst/>
          </a:prstGeom>
          <a:solidFill>
            <a:srgbClr val="D60093"/>
          </a:solidFill>
          <a:ln w="381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15" name="CuadroTexto 12"/>
          <p:cNvSpPr txBox="1"/>
          <p:nvPr/>
        </p:nvSpPr>
        <p:spPr>
          <a:xfrm>
            <a:off x="436628" y="1553533"/>
            <a:ext cx="8133591" cy="516732"/>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cs typeface="Arial" panose="020B0604020202020204" pitchFamily="34" charset="0"/>
              </a:rPr>
              <a:t>Si necesitas realizar alguna modificación da clic en el lápiz. Si deseas eliminarlo, utiliza el bote. Para navegar entre páginas, localiza y da clic en el menú de la parte inferior.</a:t>
            </a:r>
          </a:p>
        </p:txBody>
      </p:sp>
      <p:pic>
        <p:nvPicPr>
          <p:cNvPr id="16" name="Imagen 15"/>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428444659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7"/>
          <p:cNvPicPr/>
          <p:nvPr/>
        </p:nvPicPr>
        <p:blipFill rotWithShape="1">
          <a:blip r:embed="rId2"/>
          <a:srcRect t="22570" r="76610" b="41203"/>
          <a:stretch/>
        </p:blipFill>
        <p:spPr bwMode="auto">
          <a:xfrm>
            <a:off x="6508374" y="2078536"/>
            <a:ext cx="2635626" cy="3221375"/>
          </a:xfrm>
          <a:prstGeom prst="rect">
            <a:avLst/>
          </a:prstGeom>
          <a:ln>
            <a:noFill/>
          </a:ln>
          <a:extLst>
            <a:ext uri="{53640926-AAD7-44D8-BBD7-CCE9431645EC}">
              <a14:shadowObscured xmlns:a14="http://schemas.microsoft.com/office/drawing/2010/main"/>
            </a:ext>
          </a:extLst>
        </p:spPr>
      </p:pic>
      <p:graphicFrame>
        <p:nvGraphicFramePr>
          <p:cNvPr id="6" name="5 Diagrama"/>
          <p:cNvGraphicFramePr/>
          <p:nvPr>
            <p:extLst>
              <p:ext uri="{D42A27DB-BD31-4B8C-83A1-F6EECF244321}">
                <p14:modId xmlns:p14="http://schemas.microsoft.com/office/powerpoint/2010/main" val="2341157340"/>
              </p:ext>
            </p:extLst>
          </p:nvPr>
        </p:nvGraphicFramePr>
        <p:xfrm>
          <a:off x="155577" y="1313540"/>
          <a:ext cx="5857950" cy="4913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lecha derecha 2"/>
          <p:cNvSpPr/>
          <p:nvPr/>
        </p:nvSpPr>
        <p:spPr>
          <a:xfrm>
            <a:off x="6024280" y="3429000"/>
            <a:ext cx="484094" cy="927990"/>
          </a:xfrm>
          <a:prstGeom prst="rightArrow">
            <a:avLst/>
          </a:prstGeom>
          <a:solidFill>
            <a:srgbClr val="008080"/>
          </a:solidFill>
        </p:spPr>
        <p:style>
          <a:lnRef idx="0">
            <a:schemeClr val="accent2"/>
          </a:lnRef>
          <a:fillRef idx="3">
            <a:schemeClr val="accent2"/>
          </a:fillRef>
          <a:effectRef idx="3">
            <a:schemeClr val="accent2"/>
          </a:effectRef>
          <a:fontRef idx="minor">
            <a:schemeClr val="lt1"/>
          </a:fontRef>
        </p:style>
        <p:txBody>
          <a:bodyPr lIns="82259" tIns="41130" rIns="82259" bIns="41130" rtlCol="0" anchor="ctr"/>
          <a:lstStyle/>
          <a:p>
            <a:pPr algn="ctr"/>
            <a:endParaRPr lang="es-MX" sz="2000"/>
          </a:p>
        </p:txBody>
      </p:sp>
      <p:sp>
        <p:nvSpPr>
          <p:cNvPr id="9" name="Rectángulo 1"/>
          <p:cNvSpPr/>
          <p:nvPr/>
        </p:nvSpPr>
        <p:spPr>
          <a:xfrm>
            <a:off x="43226" y="313232"/>
            <a:ext cx="8988564" cy="790949"/>
          </a:xfrm>
          <a:prstGeom prst="rect">
            <a:avLst/>
          </a:prstGeom>
        </p:spPr>
        <p:txBody>
          <a:bodyPr wrap="square" lIns="82259" tIns="41130" rIns="82259" bIns="41130">
            <a:spAutoFit/>
          </a:bodyPr>
          <a:lstStyle/>
          <a:p>
            <a:pPr algn="ctr"/>
            <a:r>
              <a:rPr lang="es-MX" sz="2300" b="1" dirty="0">
                <a:solidFill>
                  <a:schemeClr val="bg2">
                    <a:lumMod val="10000"/>
                  </a:schemeClr>
                </a:solidFill>
                <a:latin typeface="Arial" panose="020B0604020202020204" pitchFamily="34" charset="0"/>
                <a:cs typeface="Arial" panose="020B0604020202020204" pitchFamily="34" charset="0"/>
              </a:rPr>
              <a:t>Ruta de identificación de problemáticas de los sujetos obligados </a:t>
            </a:r>
          </a:p>
        </p:txBody>
      </p:sp>
      <p:pic>
        <p:nvPicPr>
          <p:cNvPr id="12" name="Imagen 11"/>
          <p:cNvPicPr>
            <a:picLocks noChangeAspect="1"/>
          </p:cNvPicPr>
          <p:nvPr/>
        </p:nvPicPr>
        <p:blipFill rotWithShape="1">
          <a:blip r:embed="rId8">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13592621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3"/>
          <p:cNvSpPr txBox="1"/>
          <p:nvPr/>
        </p:nvSpPr>
        <p:spPr>
          <a:xfrm>
            <a:off x="709216" y="1055974"/>
            <a:ext cx="7403162" cy="516732"/>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ea typeface="Verdana" panose="020B0604030504040204" pitchFamily="34" charset="0"/>
                <a:cs typeface="Arial" panose="020B0604020202020204" pitchFamily="34" charset="0"/>
              </a:rPr>
              <a:t>Los errores enviados en la carga de información a través de archivos Excel son desplegados en la parte inferior de la vista y cuentan con la siguiente estructura</a:t>
            </a:r>
            <a:r>
              <a:rPr lang="es-MX" sz="1300" dirty="0">
                <a:latin typeface="Verdana" panose="020B0604030504040204" pitchFamily="34" charset="0"/>
                <a:ea typeface="Verdana" panose="020B0604030504040204" pitchFamily="34" charset="0"/>
                <a:cs typeface="Verdana" panose="020B0604030504040204" pitchFamily="34" charset="0"/>
              </a:rPr>
              <a:t>:</a:t>
            </a:r>
            <a:endParaRPr lang="es-MX" sz="1300" dirty="0"/>
          </a:p>
        </p:txBody>
      </p:sp>
      <p:graphicFrame>
        <p:nvGraphicFramePr>
          <p:cNvPr id="6" name="5 Diagrama"/>
          <p:cNvGraphicFramePr/>
          <p:nvPr>
            <p:extLst>
              <p:ext uri="{D42A27DB-BD31-4B8C-83A1-F6EECF244321}">
                <p14:modId xmlns:p14="http://schemas.microsoft.com/office/powerpoint/2010/main" val="2957396763"/>
              </p:ext>
            </p:extLst>
          </p:nvPr>
        </p:nvGraphicFramePr>
        <p:xfrm>
          <a:off x="709216" y="1844824"/>
          <a:ext cx="800150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2 Rectángulo"/>
          <p:cNvSpPr/>
          <p:nvPr/>
        </p:nvSpPr>
        <p:spPr>
          <a:xfrm>
            <a:off x="891399" y="204921"/>
            <a:ext cx="7220979" cy="498562"/>
          </a:xfrm>
          <a:prstGeom prst="rect">
            <a:avLst/>
          </a:prstGeom>
        </p:spPr>
        <p:txBody>
          <a:bodyPr wrap="square" lIns="82259" tIns="41130" rIns="82259" bIns="41130">
            <a:spAutoFit/>
          </a:bodyPr>
          <a:lstStyle/>
          <a:p>
            <a:pPr lvl="0" algn="ctr"/>
            <a:r>
              <a:rPr lang="es-MX" sz="2700" b="1" dirty="0" smtClean="0">
                <a:solidFill>
                  <a:schemeClr val="bg2">
                    <a:lumMod val="10000"/>
                  </a:schemeClr>
                </a:solidFill>
                <a:latin typeface="Arial" panose="020B0604020202020204" pitchFamily="34" charset="0"/>
                <a:ea typeface="Verdana" panose="020B0604030504040204" pitchFamily="34" charset="0"/>
                <a:cs typeface="Arial" panose="020B0604020202020204" pitchFamily="34" charset="0"/>
              </a:rPr>
              <a:t>Reporte de errores carga </a:t>
            </a:r>
            <a:r>
              <a:rPr lang="es-MX" sz="2700" b="1" dirty="0" err="1" smtClean="0">
                <a:solidFill>
                  <a:schemeClr val="bg2">
                    <a:lumMod val="10000"/>
                  </a:schemeClr>
                </a:solidFill>
                <a:latin typeface="Arial" panose="020B0604020202020204" pitchFamily="34" charset="0"/>
                <a:ea typeface="Verdana" panose="020B0604030504040204" pitchFamily="34" charset="0"/>
                <a:cs typeface="Arial" panose="020B0604020202020204" pitchFamily="34" charset="0"/>
              </a:rPr>
              <a:t>masíva</a:t>
            </a:r>
            <a:endParaRPr lang="es-MX" sz="2700" b="1" dirty="0">
              <a:solidFill>
                <a:schemeClr val="bg2">
                  <a:lumMod val="10000"/>
                </a:schemeClr>
              </a:solidFill>
              <a:latin typeface="Arial" panose="020B0604020202020204" pitchFamily="34" charset="0"/>
              <a:ea typeface="Verdana" panose="020B0604030504040204" pitchFamily="34" charset="0"/>
              <a:cs typeface="Arial" panose="020B0604020202020204" pitchFamily="34" charset="0"/>
            </a:endParaRPr>
          </a:p>
        </p:txBody>
      </p:sp>
      <p:pic>
        <p:nvPicPr>
          <p:cNvPr id="9" name="Imagen 8"/>
          <p:cNvPicPr>
            <a:picLocks noChangeAspect="1"/>
          </p:cNvPicPr>
          <p:nvPr/>
        </p:nvPicPr>
        <p:blipFill rotWithShape="1">
          <a:blip r:embed="rId7">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4117795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p:cNvPicPr>
            <a:picLocks noChangeAspect="1"/>
          </p:cNvPicPr>
          <p:nvPr/>
        </p:nvPicPr>
        <p:blipFill>
          <a:blip r:embed="rId2"/>
          <a:stretch>
            <a:fillRect/>
          </a:stretch>
        </p:blipFill>
        <p:spPr>
          <a:xfrm>
            <a:off x="494299" y="2238081"/>
            <a:ext cx="7043065" cy="373787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CuadroTexto 4"/>
          <p:cNvSpPr txBox="1"/>
          <p:nvPr/>
        </p:nvSpPr>
        <p:spPr>
          <a:xfrm>
            <a:off x="1026138" y="1104886"/>
            <a:ext cx="7160041" cy="516732"/>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cs typeface="Arial" panose="020B0604020202020204" pitchFamily="34" charset="0"/>
              </a:rPr>
              <a:t>En caso de que el sistema encuentre errores en el archivo, se indicarán en el recuadro de la parte inferior.</a:t>
            </a:r>
          </a:p>
        </p:txBody>
      </p:sp>
      <p:sp>
        <p:nvSpPr>
          <p:cNvPr id="9" name="Rectángulo 1"/>
          <p:cNvSpPr/>
          <p:nvPr/>
        </p:nvSpPr>
        <p:spPr>
          <a:xfrm>
            <a:off x="1365373" y="4243320"/>
            <a:ext cx="6141596" cy="1085257"/>
          </a:xfrm>
          <a:prstGeom prst="rect">
            <a:avLst/>
          </a:prstGeom>
          <a:noFill/>
          <a:ln w="76200">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12" name="CuadroTexto 7"/>
          <p:cNvSpPr txBox="1"/>
          <p:nvPr/>
        </p:nvSpPr>
        <p:spPr>
          <a:xfrm>
            <a:off x="7506969" y="4029482"/>
            <a:ext cx="1358419" cy="734194"/>
          </a:xfrm>
          <a:prstGeom prst="rect">
            <a:avLst/>
          </a:prstGeom>
          <a:noFill/>
        </p:spPr>
        <p:txBody>
          <a:bodyPr wrap="square" lIns="82259" tIns="41130" rIns="82259" bIns="41130" rtlCol="0">
            <a:spAutoFit/>
          </a:bodyPr>
          <a:lstStyle/>
          <a:p>
            <a:r>
              <a:rPr lang="es-MX" sz="1400" dirty="0">
                <a:latin typeface="Arial" panose="020B0604020202020204" pitchFamily="34" charset="0"/>
                <a:cs typeface="Arial" panose="020B0604020202020204" pitchFamily="34" charset="0"/>
              </a:rPr>
              <a:t>Reporte de errores encontrados</a:t>
            </a:r>
          </a:p>
        </p:txBody>
      </p:sp>
      <p:pic>
        <p:nvPicPr>
          <p:cNvPr id="13" name="Imagen 12"/>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39726337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rotWithShape="1">
          <a:blip r:embed="rId2"/>
          <a:srcRect l="207" t="-10611" r="-207" b="42547"/>
          <a:stretch/>
        </p:blipFill>
        <p:spPr>
          <a:xfrm>
            <a:off x="377148" y="1578885"/>
            <a:ext cx="8589000" cy="3743724"/>
          </a:xfrm>
          <a:prstGeom prst="rect">
            <a:avLst/>
          </a:prstGeom>
        </p:spPr>
      </p:pic>
      <p:sp>
        <p:nvSpPr>
          <p:cNvPr id="6" name="CuadroTexto 4"/>
          <p:cNvSpPr txBox="1"/>
          <p:nvPr/>
        </p:nvSpPr>
        <p:spPr>
          <a:xfrm>
            <a:off x="891399" y="836712"/>
            <a:ext cx="7160041" cy="821727"/>
          </a:xfrm>
          <a:prstGeom prst="rect">
            <a:avLst/>
          </a:prstGeom>
          <a:noFill/>
        </p:spPr>
        <p:txBody>
          <a:bodyPr wrap="square" lIns="82259" tIns="41130" rIns="82259" bIns="41130" rtlCol="0">
            <a:spAutoFit/>
          </a:bodyPr>
          <a:lstStyle/>
          <a:p>
            <a:pPr algn="ctr"/>
            <a:r>
              <a:rPr lang="es-MX" sz="2400" b="1" dirty="0">
                <a:solidFill>
                  <a:schemeClr val="bg2">
                    <a:lumMod val="10000"/>
                  </a:schemeClr>
                </a:solidFill>
                <a:latin typeface="Arial" panose="020B0604020202020204" pitchFamily="34" charset="0"/>
                <a:cs typeface="Arial" panose="020B0604020202020204" pitchFamily="34" charset="0"/>
              </a:rPr>
              <a:t>Reporte de errores de carga de información por lotes.</a:t>
            </a:r>
          </a:p>
        </p:txBody>
      </p:sp>
      <p:pic>
        <p:nvPicPr>
          <p:cNvPr id="8" name="Imagen 7"/>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19724456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
          <p:cNvPicPr>
            <a:picLocks noChangeAspect="1"/>
          </p:cNvPicPr>
          <p:nvPr/>
        </p:nvPicPr>
        <p:blipFill rotWithShape="1">
          <a:blip r:embed="rId2"/>
          <a:srcRect l="3209" r="2602"/>
          <a:stretch/>
        </p:blipFill>
        <p:spPr>
          <a:xfrm>
            <a:off x="1474966" y="1423015"/>
            <a:ext cx="7228655" cy="734970"/>
          </a:xfrm>
          <a:prstGeom prst="rect">
            <a:avLst/>
          </a:prstGeom>
        </p:spPr>
      </p:pic>
      <p:sp>
        <p:nvSpPr>
          <p:cNvPr id="6" name="CuadroTexto 5"/>
          <p:cNvSpPr txBox="1"/>
          <p:nvPr/>
        </p:nvSpPr>
        <p:spPr>
          <a:xfrm>
            <a:off x="3549817" y="2652358"/>
            <a:ext cx="5153803" cy="327218"/>
          </a:xfrm>
          <a:prstGeom prst="rect">
            <a:avLst/>
          </a:prstGeom>
          <a:noFill/>
        </p:spPr>
        <p:txBody>
          <a:bodyPr wrap="square" lIns="82259" tIns="41130" rIns="82259" bIns="41130" rtlCol="0">
            <a:spAutoFit/>
          </a:bodyPr>
          <a:lstStyle/>
          <a:p>
            <a:r>
              <a:rPr lang="es-MX" sz="1600" dirty="0">
                <a:latin typeface="Arial" panose="020B0604020202020204" pitchFamily="34" charset="0"/>
                <a:ea typeface="Verdana" panose="020B0604030504040204" pitchFamily="34" charset="0"/>
                <a:cs typeface="Arial" panose="020B0604020202020204" pitchFamily="34" charset="0"/>
              </a:rPr>
              <a:t>Identificar el campo en el que se encuentra el error:</a:t>
            </a:r>
          </a:p>
        </p:txBody>
      </p:sp>
      <p:pic>
        <p:nvPicPr>
          <p:cNvPr id="8" name="Imagen 6"/>
          <p:cNvPicPr>
            <a:picLocks noChangeAspect="1"/>
          </p:cNvPicPr>
          <p:nvPr/>
        </p:nvPicPr>
        <p:blipFill>
          <a:blip r:embed="rId3"/>
          <a:stretch>
            <a:fillRect/>
          </a:stretch>
        </p:blipFill>
        <p:spPr>
          <a:xfrm>
            <a:off x="2502175" y="3792196"/>
            <a:ext cx="5181905" cy="1550718"/>
          </a:xfrm>
          <a:prstGeom prst="rect">
            <a:avLst/>
          </a:prstGeom>
        </p:spPr>
      </p:pic>
      <p:sp>
        <p:nvSpPr>
          <p:cNvPr id="9" name="7 Rectángulo redondeado"/>
          <p:cNvSpPr/>
          <p:nvPr/>
        </p:nvSpPr>
        <p:spPr>
          <a:xfrm>
            <a:off x="1614526" y="2541333"/>
            <a:ext cx="1775302" cy="569226"/>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r>
              <a:rPr lang="es-MX" sz="2400" b="1" dirty="0">
                <a:solidFill>
                  <a:schemeClr val="tx1"/>
                </a:solidFill>
                <a:latin typeface="Verdana" panose="020B0604030504040204" pitchFamily="34" charset="0"/>
                <a:ea typeface="Verdana" panose="020B0604030504040204" pitchFamily="34" charset="0"/>
                <a:cs typeface="Verdana" panose="020B0604030504040204" pitchFamily="34" charset="0"/>
              </a:rPr>
              <a:t>Paso 1</a:t>
            </a:r>
          </a:p>
        </p:txBody>
      </p:sp>
      <p:pic>
        <p:nvPicPr>
          <p:cNvPr id="12" name="Imagen 11"/>
          <p:cNvPicPr>
            <a:picLocks noChangeAspect="1"/>
          </p:cNvPicPr>
          <p:nvPr/>
        </p:nvPicPr>
        <p:blipFill rotWithShape="1">
          <a:blip r:embed="rId4">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18426367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5"/>
          <p:cNvSpPr txBox="1"/>
          <p:nvPr/>
        </p:nvSpPr>
        <p:spPr>
          <a:xfrm>
            <a:off x="2144040" y="1371041"/>
            <a:ext cx="4169120" cy="327218"/>
          </a:xfrm>
          <a:prstGeom prst="rect">
            <a:avLst/>
          </a:prstGeom>
          <a:noFill/>
        </p:spPr>
        <p:txBody>
          <a:bodyPr wrap="square" lIns="82259" tIns="41130" rIns="82259" bIns="41130" rtlCol="0">
            <a:spAutoFit/>
          </a:bodyPr>
          <a:lstStyle/>
          <a:p>
            <a:r>
              <a:rPr lang="es-MX" sz="1600" dirty="0">
                <a:latin typeface="Arial" panose="020B0604020202020204" pitchFamily="34" charset="0"/>
                <a:ea typeface="Verdana" panose="020B0604030504040204" pitchFamily="34" charset="0"/>
                <a:cs typeface="Arial" panose="020B0604020202020204" pitchFamily="34" charset="0"/>
              </a:rPr>
              <a:t>Identificar la configuración del campo:</a:t>
            </a:r>
          </a:p>
        </p:txBody>
      </p:sp>
      <p:pic>
        <p:nvPicPr>
          <p:cNvPr id="6" name="Imagen 9"/>
          <p:cNvPicPr>
            <a:picLocks noChangeAspect="1"/>
          </p:cNvPicPr>
          <p:nvPr/>
        </p:nvPicPr>
        <p:blipFill>
          <a:blip r:embed="rId2"/>
          <a:stretch>
            <a:fillRect/>
          </a:stretch>
        </p:blipFill>
        <p:spPr>
          <a:xfrm>
            <a:off x="1533582" y="1917614"/>
            <a:ext cx="4885564" cy="978496"/>
          </a:xfrm>
          <a:prstGeom prst="rect">
            <a:avLst/>
          </a:prstGeom>
        </p:spPr>
      </p:pic>
      <p:pic>
        <p:nvPicPr>
          <p:cNvPr id="8" name="Imagen 10"/>
          <p:cNvPicPr>
            <a:picLocks noChangeAspect="1"/>
          </p:cNvPicPr>
          <p:nvPr/>
        </p:nvPicPr>
        <p:blipFill>
          <a:blip r:embed="rId3"/>
          <a:stretch>
            <a:fillRect/>
          </a:stretch>
        </p:blipFill>
        <p:spPr>
          <a:xfrm>
            <a:off x="1491405" y="3603678"/>
            <a:ext cx="7026391" cy="2568597"/>
          </a:xfrm>
          <a:prstGeom prst="rect">
            <a:avLst/>
          </a:prstGeom>
        </p:spPr>
      </p:pic>
      <p:sp>
        <p:nvSpPr>
          <p:cNvPr id="9" name="Flecha abajo 12"/>
          <p:cNvSpPr/>
          <p:nvPr/>
        </p:nvSpPr>
        <p:spPr>
          <a:xfrm>
            <a:off x="3038027" y="2813656"/>
            <a:ext cx="311637" cy="790018"/>
          </a:xfrm>
          <a:prstGeom prst="down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sp>
        <p:nvSpPr>
          <p:cNvPr id="12" name="6 Rectángulo redondeado"/>
          <p:cNvSpPr/>
          <p:nvPr/>
        </p:nvSpPr>
        <p:spPr>
          <a:xfrm>
            <a:off x="240460" y="1201051"/>
            <a:ext cx="1775302" cy="569226"/>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r>
              <a:rPr lang="es-MX" sz="2400" b="1" dirty="0">
                <a:solidFill>
                  <a:schemeClr val="tx1"/>
                </a:solidFill>
                <a:latin typeface="Verdana" panose="020B0604030504040204" pitchFamily="34" charset="0"/>
                <a:ea typeface="Verdana" panose="020B0604030504040204" pitchFamily="34" charset="0"/>
                <a:cs typeface="Verdana" panose="020B0604030504040204" pitchFamily="34" charset="0"/>
              </a:rPr>
              <a:t>Paso 2</a:t>
            </a:r>
          </a:p>
        </p:txBody>
      </p:sp>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33073385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5"/>
          <p:cNvSpPr txBox="1"/>
          <p:nvPr/>
        </p:nvSpPr>
        <p:spPr>
          <a:xfrm>
            <a:off x="1835696" y="972411"/>
            <a:ext cx="5688632" cy="452395"/>
          </a:xfrm>
          <a:prstGeom prst="rect">
            <a:avLst/>
          </a:prstGeom>
          <a:noFill/>
        </p:spPr>
        <p:txBody>
          <a:bodyPr wrap="square" lIns="82259" tIns="41130" rIns="82259" bIns="41130" rtlCol="0">
            <a:spAutoFit/>
          </a:bodyPr>
          <a:lstStyle/>
          <a:p>
            <a:pPr algn="ctr"/>
            <a:r>
              <a:rPr lang="es-MX" sz="2400" b="1" dirty="0">
                <a:solidFill>
                  <a:schemeClr val="bg2">
                    <a:lumMod val="10000"/>
                  </a:schemeClr>
                </a:solidFill>
                <a:latin typeface="Arial" panose="020B0604020202020204" pitchFamily="34" charset="0"/>
                <a:ea typeface="Verdana" panose="020B0604030504040204" pitchFamily="34" charset="0"/>
                <a:cs typeface="Arial" panose="020B0604020202020204" pitchFamily="34" charset="0"/>
              </a:rPr>
              <a:t>Identificar características del campo:</a:t>
            </a:r>
          </a:p>
        </p:txBody>
      </p:sp>
      <p:graphicFrame>
        <p:nvGraphicFramePr>
          <p:cNvPr id="6" name="4 Diagrama"/>
          <p:cNvGraphicFramePr/>
          <p:nvPr>
            <p:extLst>
              <p:ext uri="{D42A27DB-BD31-4B8C-83A1-F6EECF244321}">
                <p14:modId xmlns:p14="http://schemas.microsoft.com/office/powerpoint/2010/main" val="4089866192"/>
              </p:ext>
            </p:extLst>
          </p:nvPr>
        </p:nvGraphicFramePr>
        <p:xfrm>
          <a:off x="1475656" y="1916832"/>
          <a:ext cx="6910410" cy="4381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rotWithShape="1">
          <a:blip r:embed="rId7">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35794034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3"/>
          <p:cNvPicPr>
            <a:picLocks noChangeAspect="1"/>
          </p:cNvPicPr>
          <p:nvPr/>
        </p:nvPicPr>
        <p:blipFill rotWithShape="1">
          <a:blip r:embed="rId2"/>
          <a:srcRect r="30213"/>
          <a:stretch/>
        </p:blipFill>
        <p:spPr>
          <a:xfrm>
            <a:off x="1894246" y="1515089"/>
            <a:ext cx="5889088" cy="2117130"/>
          </a:xfrm>
          <a:prstGeom prst="rect">
            <a:avLst/>
          </a:prstGeom>
        </p:spPr>
      </p:pic>
      <p:sp>
        <p:nvSpPr>
          <p:cNvPr id="6" name="CuadroTexto 6"/>
          <p:cNvSpPr txBox="1"/>
          <p:nvPr/>
        </p:nvSpPr>
        <p:spPr>
          <a:xfrm>
            <a:off x="1226767" y="4420770"/>
            <a:ext cx="7302162" cy="327218"/>
          </a:xfrm>
          <a:prstGeom prst="rect">
            <a:avLst/>
          </a:prstGeom>
          <a:noFill/>
        </p:spPr>
        <p:txBody>
          <a:bodyPr wrap="square" lIns="82259" tIns="41130" rIns="82259" bIns="41130" rtlCol="0">
            <a:spAutoFit/>
          </a:bodyPr>
          <a:lstStyle/>
          <a:p>
            <a:pPr algn="ctr"/>
            <a:r>
              <a:rPr lang="es-MX" sz="1600" dirty="0">
                <a:latin typeface="Arial" panose="020B0604020202020204" pitchFamily="34" charset="0"/>
                <a:ea typeface="Verdana" panose="020B0604030504040204" pitchFamily="34" charset="0"/>
                <a:cs typeface="Arial" panose="020B0604020202020204" pitchFamily="34" charset="0"/>
              </a:rPr>
              <a:t>Identificamos el error, el cual es la falta de “:” después del https.</a:t>
            </a:r>
          </a:p>
        </p:txBody>
      </p:sp>
      <p:sp>
        <p:nvSpPr>
          <p:cNvPr id="8" name="Flecha arriba 7"/>
          <p:cNvSpPr/>
          <p:nvPr/>
        </p:nvSpPr>
        <p:spPr>
          <a:xfrm>
            <a:off x="3289858" y="3632219"/>
            <a:ext cx="344655" cy="788552"/>
          </a:xfrm>
          <a:prstGeom prst="up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sz="1400"/>
          </a:p>
        </p:txBody>
      </p:sp>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42920881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1979712" y="2204864"/>
            <a:ext cx="5832648" cy="2115347"/>
          </a:xfrm>
          <a:prstGeom prst="rect">
            <a:avLst/>
          </a:prstGeom>
        </p:spPr>
        <p:txBody>
          <a:bodyPr vert="horz" lIns="91432" tIns="45716" rIns="91432" bIns="45716" rtlCol="0" anchor="ctr">
            <a:noAutofit/>
          </a:bodyPr>
          <a:lstStyle>
            <a:lvl1pPr algn="ctr" defTabSz="1016356" rtl="0" eaLnBrk="1" latinLnBrk="0" hangingPunct="1">
              <a:spcBef>
                <a:spcPct val="0"/>
              </a:spcBef>
              <a:buNone/>
              <a:defRPr sz="4900" kern="1200">
                <a:solidFill>
                  <a:schemeClr val="tx1"/>
                </a:solidFill>
                <a:latin typeface="+mj-lt"/>
                <a:ea typeface="+mj-ea"/>
                <a:cs typeface="+mj-cs"/>
              </a:defRPr>
            </a:lvl1pPr>
          </a:lstStyle>
          <a:p>
            <a:pPr algn="l"/>
            <a:r>
              <a:rPr lang="es-MX" sz="4000" dirty="0">
                <a:solidFill>
                  <a:schemeClr val="accent2">
                    <a:lumMod val="75000"/>
                  </a:schemeClr>
                </a:solidFill>
                <a:latin typeface="Arial" panose="020B0604020202020204" pitchFamily="34" charset="0"/>
                <a:cs typeface="Arial" panose="020B0604020202020204" pitchFamily="34" charset="0"/>
              </a:rPr>
              <a:t>Recomendaciones para la carga de información</a:t>
            </a:r>
          </a:p>
        </p:txBody>
      </p:sp>
      <p:sp>
        <p:nvSpPr>
          <p:cNvPr id="7" name="6 Rectángulo"/>
          <p:cNvSpPr/>
          <p:nvPr/>
        </p:nvSpPr>
        <p:spPr>
          <a:xfrm>
            <a:off x="278810" y="5279115"/>
            <a:ext cx="780075" cy="1406503"/>
          </a:xfrm>
          <a:prstGeom prst="rect">
            <a:avLst/>
          </a:prstGeom>
        </p:spPr>
        <p:txBody>
          <a:bodyPr wrap="none" lIns="82259" tIns="41130" rIns="82259" bIns="41130">
            <a:spAutoFit/>
          </a:bodyPr>
          <a:lstStyle/>
          <a:p>
            <a:r>
              <a:rPr lang="es-MX" sz="8600" dirty="0">
                <a:solidFill>
                  <a:schemeClr val="bg1"/>
                </a:solidFill>
                <a:latin typeface="Arial" panose="020B0604020202020204" pitchFamily="34" charset="0"/>
                <a:cs typeface="Arial" panose="020B0604020202020204" pitchFamily="34" charset="0"/>
              </a:rPr>
              <a:t>6</a:t>
            </a:r>
          </a:p>
        </p:txBody>
      </p:sp>
      <p:pic>
        <p:nvPicPr>
          <p:cNvPr id="8" name="Imagen 7"/>
          <p:cNvPicPr>
            <a:picLocks noChangeAspect="1"/>
          </p:cNvPicPr>
          <p:nvPr/>
        </p:nvPicPr>
        <p:blipFill rotWithShape="1">
          <a:blip r:embed="rId2">
            <a:extLst>
              <a:ext uri="{28A0092B-C50C-407E-A947-70E740481C1C}">
                <a14:useLocalDpi xmlns:a14="http://schemas.microsoft.com/office/drawing/2010/main" val="0"/>
              </a:ext>
            </a:extLst>
          </a:blip>
          <a:srcRect r="61682"/>
          <a:stretch/>
        </p:blipFill>
        <p:spPr>
          <a:xfrm>
            <a:off x="150454" y="5751890"/>
            <a:ext cx="1036786" cy="1106110"/>
          </a:xfrm>
          <a:prstGeom prst="rect">
            <a:avLst/>
          </a:prstGeom>
        </p:spPr>
      </p:pic>
    </p:spTree>
    <p:extLst>
      <p:ext uri="{BB962C8B-B14F-4D97-AF65-F5344CB8AC3E}">
        <p14:creationId xmlns:p14="http://schemas.microsoft.com/office/powerpoint/2010/main" val="3655795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539552" y="1484814"/>
            <a:ext cx="8196052" cy="40506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perspectiveAbove"/>
            <a:lightRig rig="threePt" dir="t">
              <a:rot lat="0" lon="0" rev="2700000"/>
            </a:lightRig>
          </a:scene3d>
          <a:sp3d contourW="6350">
            <a:bevelT h="38100"/>
            <a:contourClr>
              <a:srgbClr val="C0C0C0"/>
            </a:contourClr>
          </a:sp3d>
        </p:spPr>
      </p:pic>
      <p:sp>
        <p:nvSpPr>
          <p:cNvPr id="8" name="CuadroTexto 7"/>
          <p:cNvSpPr txBox="1"/>
          <p:nvPr/>
        </p:nvSpPr>
        <p:spPr>
          <a:xfrm>
            <a:off x="2411760" y="1124744"/>
            <a:ext cx="5942843" cy="360070"/>
          </a:xfrm>
          <a:prstGeom prst="rect">
            <a:avLst/>
          </a:prstGeom>
          <a:noFill/>
        </p:spPr>
        <p:txBody>
          <a:bodyPr wrap="square" lIns="82263" tIns="41131" rIns="82263" bIns="41131" rtlCol="0">
            <a:spAutoFit/>
          </a:bodyPr>
          <a:lstStyle/>
          <a:p>
            <a:r>
              <a:rPr lang="es-MX" dirty="0" smtClean="0">
                <a:solidFill>
                  <a:schemeClr val="accent2">
                    <a:lumMod val="75000"/>
                  </a:schemeClr>
                </a:solidFill>
                <a:latin typeface="Century Gothic" panose="020B0502020202020204" pitchFamily="34" charset="0"/>
              </a:rPr>
              <a:t>Desplázate a la parte superior de la pantalla</a:t>
            </a:r>
            <a:endParaRPr lang="es-MX" dirty="0">
              <a:solidFill>
                <a:schemeClr val="accent2">
                  <a:lumMod val="75000"/>
                </a:schemeClr>
              </a:solidFill>
              <a:latin typeface="Century Gothic" panose="020B0502020202020204" pitchFamily="34" charset="0"/>
            </a:endParaRPr>
          </a:p>
        </p:txBody>
      </p:sp>
    </p:spTree>
    <p:extLst>
      <p:ext uri="{BB962C8B-B14F-4D97-AF65-F5344CB8AC3E}">
        <p14:creationId xmlns:p14="http://schemas.microsoft.com/office/powerpoint/2010/main" val="2821350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6 Rectángulo redondeado"/>
          <p:cNvSpPr/>
          <p:nvPr/>
        </p:nvSpPr>
        <p:spPr>
          <a:xfrm>
            <a:off x="1688039" y="1323697"/>
            <a:ext cx="1775302" cy="569226"/>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r>
              <a:rPr lang="es-MX" sz="2400" b="1" dirty="0">
                <a:solidFill>
                  <a:schemeClr val="tx1"/>
                </a:solidFill>
                <a:latin typeface="Verdana" panose="020B0604030504040204" pitchFamily="34" charset="0"/>
                <a:ea typeface="Verdana" panose="020B0604030504040204" pitchFamily="34" charset="0"/>
                <a:cs typeface="Verdana" panose="020B0604030504040204" pitchFamily="34" charset="0"/>
              </a:rPr>
              <a:t>Paso 1</a:t>
            </a:r>
          </a:p>
        </p:txBody>
      </p:sp>
      <p:sp>
        <p:nvSpPr>
          <p:cNvPr id="6" name="CuadroTexto 2"/>
          <p:cNvSpPr txBox="1"/>
          <p:nvPr/>
        </p:nvSpPr>
        <p:spPr>
          <a:xfrm>
            <a:off x="3696773" y="1429317"/>
            <a:ext cx="4692290" cy="360062"/>
          </a:xfrm>
          <a:prstGeom prst="rect">
            <a:avLst/>
          </a:prstGeom>
          <a:noFill/>
        </p:spPr>
        <p:txBody>
          <a:bodyPr wrap="square" lIns="82259" tIns="41130" rIns="82259" bIns="41130" rtlCol="0">
            <a:spAutoFit/>
          </a:bodyPr>
          <a:lstStyle/>
          <a:p>
            <a:r>
              <a:rPr lang="es-MX" dirty="0">
                <a:latin typeface="Arial" panose="020B0604020202020204" pitchFamily="34" charset="0"/>
                <a:cs typeface="Arial" panose="020B0604020202020204" pitchFamily="34" charset="0"/>
              </a:rPr>
              <a:t>Identificar que información pide los LTG.</a:t>
            </a:r>
          </a:p>
        </p:txBody>
      </p:sp>
      <p:pic>
        <p:nvPicPr>
          <p:cNvPr id="8" name="Imagen 12"/>
          <p:cNvPicPr>
            <a:picLocks noChangeAspect="1"/>
          </p:cNvPicPr>
          <p:nvPr/>
        </p:nvPicPr>
        <p:blipFill>
          <a:blip r:embed="rId2"/>
          <a:stretch>
            <a:fillRect/>
          </a:stretch>
        </p:blipFill>
        <p:spPr>
          <a:xfrm>
            <a:off x="2192190" y="2068328"/>
            <a:ext cx="5699436" cy="4181271"/>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8576504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redondeado"/>
          <p:cNvSpPr/>
          <p:nvPr/>
        </p:nvSpPr>
        <p:spPr>
          <a:xfrm>
            <a:off x="1632321" y="1418028"/>
            <a:ext cx="1775302" cy="569226"/>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r>
              <a:rPr lang="es-MX" sz="2400" b="1" dirty="0">
                <a:solidFill>
                  <a:schemeClr val="tx1"/>
                </a:solidFill>
                <a:latin typeface="Verdana" panose="020B0604030504040204" pitchFamily="34" charset="0"/>
                <a:ea typeface="Verdana" panose="020B0604030504040204" pitchFamily="34" charset="0"/>
                <a:cs typeface="Verdana" panose="020B0604030504040204" pitchFamily="34" charset="0"/>
              </a:rPr>
              <a:t>Paso 2</a:t>
            </a:r>
          </a:p>
        </p:txBody>
      </p:sp>
      <p:pic>
        <p:nvPicPr>
          <p:cNvPr id="6" name="Imagen 3"/>
          <p:cNvPicPr>
            <a:picLocks noChangeAspect="1"/>
          </p:cNvPicPr>
          <p:nvPr/>
        </p:nvPicPr>
        <p:blipFill>
          <a:blip r:embed="rId2"/>
          <a:stretch>
            <a:fillRect/>
          </a:stretch>
        </p:blipFill>
        <p:spPr>
          <a:xfrm>
            <a:off x="1217982" y="2408246"/>
            <a:ext cx="7412882" cy="2075966"/>
          </a:xfrm>
          <a:prstGeom prst="rect">
            <a:avLst/>
          </a:prstGeom>
          <a:ln>
            <a:noFill/>
          </a:ln>
          <a:effectLst>
            <a:outerShdw blurRad="292100" dist="139700" dir="2700000" algn="tl" rotWithShape="0">
              <a:srgbClr val="333333">
                <a:alpha val="65000"/>
              </a:srgbClr>
            </a:outerShdw>
          </a:effectLst>
        </p:spPr>
      </p:pic>
      <p:sp>
        <p:nvSpPr>
          <p:cNvPr id="8" name="Flecha arriba 8"/>
          <p:cNvSpPr/>
          <p:nvPr/>
        </p:nvSpPr>
        <p:spPr>
          <a:xfrm>
            <a:off x="3603425" y="4430117"/>
            <a:ext cx="378330" cy="642145"/>
          </a:xfrm>
          <a:prstGeom prst="upArrow">
            <a:avLst/>
          </a:prstGeom>
          <a:solidFill>
            <a:srgbClr val="CA1455"/>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sp>
        <p:nvSpPr>
          <p:cNvPr id="9" name="CuadroTexto 9"/>
          <p:cNvSpPr txBox="1"/>
          <p:nvPr/>
        </p:nvSpPr>
        <p:spPr>
          <a:xfrm>
            <a:off x="3981754" y="4960130"/>
            <a:ext cx="3521501" cy="954385"/>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cs typeface="Arial" panose="020B0604020202020204" pitchFamily="34" charset="0"/>
              </a:rPr>
              <a:t>Derivado de que cuenta con una hoja secundaria llamada “Tabla 205982”, podemos asegurar que este formato cuenta con un campo tipo “Tabla</a:t>
            </a:r>
            <a:r>
              <a:rPr lang="es-MX" sz="1300" dirty="0"/>
              <a:t>”.</a:t>
            </a:r>
          </a:p>
        </p:txBody>
      </p:sp>
      <p:pic>
        <p:nvPicPr>
          <p:cNvPr id="12" name="Imagen 11"/>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26999599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redondeado"/>
          <p:cNvSpPr/>
          <p:nvPr/>
        </p:nvSpPr>
        <p:spPr>
          <a:xfrm>
            <a:off x="1229227" y="1442269"/>
            <a:ext cx="1775302" cy="569226"/>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r>
              <a:rPr lang="es-MX" sz="2400" b="1" dirty="0">
                <a:solidFill>
                  <a:schemeClr val="tx1"/>
                </a:solidFill>
                <a:latin typeface="Verdana" panose="020B0604030504040204" pitchFamily="34" charset="0"/>
                <a:ea typeface="Verdana" panose="020B0604030504040204" pitchFamily="34" charset="0"/>
                <a:cs typeface="Verdana" panose="020B0604030504040204" pitchFamily="34" charset="0"/>
              </a:rPr>
              <a:t>Paso 2</a:t>
            </a:r>
          </a:p>
        </p:txBody>
      </p:sp>
      <p:sp>
        <p:nvSpPr>
          <p:cNvPr id="6" name="CuadroTexto 2"/>
          <p:cNvSpPr txBox="1"/>
          <p:nvPr/>
        </p:nvSpPr>
        <p:spPr>
          <a:xfrm>
            <a:off x="3389496" y="1338236"/>
            <a:ext cx="3909287" cy="1191059"/>
          </a:xfrm>
          <a:prstGeom prst="rect">
            <a:avLst/>
          </a:prstGeom>
          <a:noFill/>
        </p:spPr>
        <p:txBody>
          <a:bodyPr wrap="square" lIns="82259" tIns="41130" rIns="82259" bIns="41130" rtlCol="0">
            <a:spAutoFit/>
          </a:bodyPr>
          <a:lstStyle/>
          <a:p>
            <a:pPr algn="just"/>
            <a:r>
              <a:rPr lang="es-MX" dirty="0">
                <a:latin typeface="Arial" panose="020B0604020202020204" pitchFamily="34" charset="0"/>
                <a:cs typeface="Arial" panose="020B0604020202020204" pitchFamily="34" charset="0"/>
              </a:rPr>
              <a:t>Apoyándonos con el nombre corto del formato de Excel identificaremos la configuración de los campos que se tendrán que llenar</a:t>
            </a:r>
          </a:p>
        </p:txBody>
      </p:sp>
      <p:pic>
        <p:nvPicPr>
          <p:cNvPr id="8" name="Imagen 10"/>
          <p:cNvPicPr>
            <a:picLocks noChangeAspect="1"/>
          </p:cNvPicPr>
          <p:nvPr/>
        </p:nvPicPr>
        <p:blipFill rotWithShape="1">
          <a:blip r:embed="rId2"/>
          <a:srcRect b="44355"/>
          <a:stretch/>
        </p:blipFill>
        <p:spPr>
          <a:xfrm>
            <a:off x="1769563" y="3552417"/>
            <a:ext cx="6195530" cy="2237075"/>
          </a:xfrm>
          <a:prstGeom prst="rect">
            <a:avLst/>
          </a:prstGeom>
          <a:ln>
            <a:noFill/>
          </a:ln>
          <a:effectLst>
            <a:outerShdw blurRad="292100" dist="139700" dir="2700000" algn="tl" rotWithShape="0">
              <a:srgbClr val="333333">
                <a:alpha val="65000"/>
              </a:srgbClr>
            </a:outerShdw>
          </a:effectLst>
        </p:spPr>
      </p:pic>
      <p:pic>
        <p:nvPicPr>
          <p:cNvPr id="9" name="Imagen 13"/>
          <p:cNvPicPr>
            <a:picLocks noChangeAspect="1"/>
          </p:cNvPicPr>
          <p:nvPr/>
        </p:nvPicPr>
        <p:blipFill>
          <a:blip r:embed="rId3"/>
          <a:stretch>
            <a:fillRect/>
          </a:stretch>
        </p:blipFill>
        <p:spPr>
          <a:xfrm>
            <a:off x="1229227" y="2406425"/>
            <a:ext cx="2089479" cy="751061"/>
          </a:xfrm>
          <a:prstGeom prst="rect">
            <a:avLst/>
          </a:prstGeom>
          <a:ln>
            <a:noFill/>
          </a:ln>
          <a:effectLst>
            <a:outerShdw blurRad="292100" dist="139700" dir="2700000" algn="tl" rotWithShape="0">
              <a:srgbClr val="333333">
                <a:alpha val="65000"/>
              </a:srgbClr>
            </a:outerShdw>
          </a:effectLst>
        </p:spPr>
      </p:pic>
      <p:sp>
        <p:nvSpPr>
          <p:cNvPr id="12" name="Flecha abajo 14"/>
          <p:cNvSpPr/>
          <p:nvPr/>
        </p:nvSpPr>
        <p:spPr>
          <a:xfrm>
            <a:off x="2632837" y="3003975"/>
            <a:ext cx="286567" cy="590422"/>
          </a:xfrm>
          <a:prstGeom prst="downArrow">
            <a:avLst/>
          </a:prstGeom>
          <a:solidFill>
            <a:srgbClr val="CA1455"/>
          </a:solidFill>
          <a:ln>
            <a:no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22211188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redondeado"/>
          <p:cNvSpPr/>
          <p:nvPr/>
        </p:nvSpPr>
        <p:spPr>
          <a:xfrm>
            <a:off x="1526427" y="1359426"/>
            <a:ext cx="1775302" cy="569226"/>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r>
              <a:rPr lang="es-MX" sz="2400" b="1" dirty="0">
                <a:solidFill>
                  <a:schemeClr val="tx1"/>
                </a:solidFill>
                <a:latin typeface="Verdana" panose="020B0604030504040204" pitchFamily="34" charset="0"/>
                <a:ea typeface="Verdana" panose="020B0604030504040204" pitchFamily="34" charset="0"/>
                <a:cs typeface="Verdana" panose="020B0604030504040204" pitchFamily="34" charset="0"/>
              </a:rPr>
              <a:t>Paso 3</a:t>
            </a:r>
          </a:p>
        </p:txBody>
      </p:sp>
      <p:sp>
        <p:nvSpPr>
          <p:cNvPr id="6" name="CuadroTexto 2"/>
          <p:cNvSpPr txBox="1"/>
          <p:nvPr/>
        </p:nvSpPr>
        <p:spPr>
          <a:xfrm>
            <a:off x="3668311" y="1359425"/>
            <a:ext cx="4915739" cy="1468058"/>
          </a:xfrm>
          <a:prstGeom prst="rect">
            <a:avLst/>
          </a:prstGeom>
          <a:noFill/>
        </p:spPr>
        <p:txBody>
          <a:bodyPr wrap="square" lIns="82259" tIns="41130" rIns="82259" bIns="41130" rtlCol="0">
            <a:spAutoFit/>
          </a:bodyPr>
          <a:lstStyle/>
          <a:p>
            <a:pPr algn="just"/>
            <a:r>
              <a:rPr lang="es-MX" dirty="0">
                <a:latin typeface="Arial" panose="020B0604020202020204" pitchFamily="34" charset="0"/>
                <a:cs typeface="Arial" panose="020B0604020202020204" pitchFamily="34" charset="0"/>
              </a:rPr>
              <a:t>Identificar la información con la que contamos. En este caso, contamos con la información desagregada en tres bases diferentes: Una base de capítulos, una de conceptos y una mas de partidas.</a:t>
            </a:r>
          </a:p>
        </p:txBody>
      </p:sp>
      <p:pic>
        <p:nvPicPr>
          <p:cNvPr id="8" name="Imagen 8"/>
          <p:cNvPicPr>
            <a:picLocks noChangeAspect="1"/>
          </p:cNvPicPr>
          <p:nvPr/>
        </p:nvPicPr>
        <p:blipFill rotWithShape="1">
          <a:blip r:embed="rId2"/>
          <a:srcRect b="17044"/>
          <a:stretch/>
        </p:blipFill>
        <p:spPr>
          <a:xfrm>
            <a:off x="1294771" y="3046217"/>
            <a:ext cx="5735789" cy="11973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n 9"/>
          <p:cNvPicPr>
            <a:picLocks noChangeAspect="1"/>
          </p:cNvPicPr>
          <p:nvPr/>
        </p:nvPicPr>
        <p:blipFill rotWithShape="1">
          <a:blip r:embed="rId3"/>
          <a:srcRect b="47901"/>
          <a:stretch/>
        </p:blipFill>
        <p:spPr>
          <a:xfrm>
            <a:off x="2414077" y="3732274"/>
            <a:ext cx="4919754" cy="13780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Imagen 11"/>
          <p:cNvPicPr>
            <a:picLocks noChangeAspect="1"/>
          </p:cNvPicPr>
          <p:nvPr/>
        </p:nvPicPr>
        <p:blipFill>
          <a:blip r:embed="rId4"/>
          <a:stretch>
            <a:fillRect/>
          </a:stretch>
        </p:blipFill>
        <p:spPr>
          <a:xfrm>
            <a:off x="4100982" y="4578713"/>
            <a:ext cx="4810894" cy="14744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Imagen 12"/>
          <p:cNvPicPr>
            <a:picLocks noChangeAspect="1"/>
          </p:cNvPicPr>
          <p:nvPr/>
        </p:nvPicPr>
        <p:blipFill rotWithShape="1">
          <a:blip r:embed="rId5">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4259967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redondeado"/>
          <p:cNvSpPr/>
          <p:nvPr/>
        </p:nvSpPr>
        <p:spPr>
          <a:xfrm>
            <a:off x="1374277" y="1710835"/>
            <a:ext cx="1775302" cy="569226"/>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r>
              <a:rPr lang="es-MX" sz="2400" b="1" dirty="0">
                <a:solidFill>
                  <a:schemeClr val="tx1"/>
                </a:solidFill>
                <a:latin typeface="Verdana" panose="020B0604030504040204" pitchFamily="34" charset="0"/>
                <a:ea typeface="Verdana" panose="020B0604030504040204" pitchFamily="34" charset="0"/>
                <a:cs typeface="Verdana" panose="020B0604030504040204" pitchFamily="34" charset="0"/>
              </a:rPr>
              <a:t>Paso 4</a:t>
            </a:r>
          </a:p>
        </p:txBody>
      </p:sp>
      <p:sp>
        <p:nvSpPr>
          <p:cNvPr id="6" name="CuadroTexto 2"/>
          <p:cNvSpPr txBox="1"/>
          <p:nvPr/>
        </p:nvSpPr>
        <p:spPr>
          <a:xfrm>
            <a:off x="3534546" y="1606802"/>
            <a:ext cx="4585290" cy="914060"/>
          </a:xfrm>
          <a:prstGeom prst="rect">
            <a:avLst/>
          </a:prstGeom>
          <a:noFill/>
        </p:spPr>
        <p:txBody>
          <a:bodyPr wrap="square" lIns="82259" tIns="41130" rIns="82259" bIns="41130" rtlCol="0">
            <a:spAutoFit/>
          </a:bodyPr>
          <a:lstStyle/>
          <a:p>
            <a:pPr algn="just"/>
            <a:r>
              <a:rPr lang="es-MX" dirty="0">
                <a:latin typeface="Arial" panose="020B0604020202020204" pitchFamily="34" charset="0"/>
                <a:cs typeface="Arial" panose="020B0604020202020204" pitchFamily="34" charset="0"/>
              </a:rPr>
              <a:t>Llenar el formato de carga de Excel. Para este caso se llenará la información relativa al cuarto trimestre de 2016.</a:t>
            </a:r>
          </a:p>
        </p:txBody>
      </p:sp>
      <p:pic>
        <p:nvPicPr>
          <p:cNvPr id="8" name="Imagen 3"/>
          <p:cNvPicPr>
            <a:picLocks noChangeAspect="1"/>
          </p:cNvPicPr>
          <p:nvPr/>
        </p:nvPicPr>
        <p:blipFill rotWithShape="1">
          <a:blip r:embed="rId2"/>
          <a:srcRect r="47271"/>
          <a:stretch/>
        </p:blipFill>
        <p:spPr>
          <a:xfrm>
            <a:off x="1585924" y="2748382"/>
            <a:ext cx="6533912" cy="2275545"/>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rotWithShape="1">
          <a:blip r:embed="rId3">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99287186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redondeado"/>
          <p:cNvSpPr/>
          <p:nvPr/>
        </p:nvSpPr>
        <p:spPr>
          <a:xfrm>
            <a:off x="1605812" y="1398906"/>
            <a:ext cx="1775302" cy="569226"/>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r>
              <a:rPr lang="es-MX" sz="2400" b="1" dirty="0">
                <a:solidFill>
                  <a:schemeClr val="tx1"/>
                </a:solidFill>
                <a:latin typeface="Verdana" panose="020B0604030504040204" pitchFamily="34" charset="0"/>
                <a:ea typeface="Verdana" panose="020B0604030504040204" pitchFamily="34" charset="0"/>
                <a:cs typeface="Verdana" panose="020B0604030504040204" pitchFamily="34" charset="0"/>
              </a:rPr>
              <a:t>Paso 4</a:t>
            </a:r>
          </a:p>
        </p:txBody>
      </p:sp>
      <p:sp>
        <p:nvSpPr>
          <p:cNvPr id="6" name="CuadroTexto 2"/>
          <p:cNvSpPr txBox="1"/>
          <p:nvPr/>
        </p:nvSpPr>
        <p:spPr>
          <a:xfrm>
            <a:off x="3588831" y="1363312"/>
            <a:ext cx="4915843" cy="944838"/>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cs typeface="Arial" panose="020B0604020202020204" pitchFamily="34" charset="0"/>
              </a:rPr>
              <a:t>En caso del que campo se un campo tipo “Tabla”, este contendrá una leyenda que nos indicará cual es la hoja secundaria con la que se relaciona el campo. Esta leyenda es meramente informativa y se tendrá que eliminar.</a:t>
            </a:r>
          </a:p>
        </p:txBody>
      </p:sp>
      <p:pic>
        <p:nvPicPr>
          <p:cNvPr id="8" name="Imagen 11"/>
          <p:cNvPicPr>
            <a:picLocks noChangeAspect="1"/>
          </p:cNvPicPr>
          <p:nvPr/>
        </p:nvPicPr>
        <p:blipFill>
          <a:blip r:embed="rId2"/>
          <a:stretch>
            <a:fillRect/>
          </a:stretch>
        </p:blipFill>
        <p:spPr>
          <a:xfrm>
            <a:off x="1993451" y="4038977"/>
            <a:ext cx="5808925" cy="1586510"/>
          </a:xfrm>
          <a:prstGeom prst="rect">
            <a:avLst/>
          </a:prstGeom>
          <a:ln>
            <a:noFill/>
          </a:ln>
          <a:effectLst>
            <a:outerShdw blurRad="292100" dist="139700" dir="2700000" algn="tl" rotWithShape="0">
              <a:srgbClr val="333333">
                <a:alpha val="65000"/>
              </a:srgbClr>
            </a:outerShdw>
          </a:effectLst>
        </p:spPr>
      </p:pic>
      <p:pic>
        <p:nvPicPr>
          <p:cNvPr id="9" name="Imagen 13"/>
          <p:cNvPicPr>
            <a:picLocks noChangeAspect="1"/>
          </p:cNvPicPr>
          <p:nvPr/>
        </p:nvPicPr>
        <p:blipFill rotWithShape="1">
          <a:blip r:embed="rId3"/>
          <a:srcRect l="784" r="977" b="8792"/>
          <a:stretch/>
        </p:blipFill>
        <p:spPr>
          <a:xfrm>
            <a:off x="1605812" y="2727232"/>
            <a:ext cx="6337009" cy="954915"/>
          </a:xfrm>
          <a:prstGeom prst="rect">
            <a:avLst/>
          </a:prstGeom>
          <a:ln>
            <a:noFill/>
          </a:ln>
          <a:effectLst>
            <a:outerShdw blurRad="292100" dist="139700" dir="2700000" algn="tl" rotWithShape="0">
              <a:srgbClr val="333333">
                <a:alpha val="65000"/>
              </a:srgbClr>
            </a:outerShdw>
          </a:effectLst>
        </p:spPr>
      </p:pic>
      <p:sp>
        <p:nvSpPr>
          <p:cNvPr id="12" name="Flecha abajo 12"/>
          <p:cNvSpPr/>
          <p:nvPr/>
        </p:nvSpPr>
        <p:spPr>
          <a:xfrm>
            <a:off x="4557685" y="3585710"/>
            <a:ext cx="293205" cy="1848387"/>
          </a:xfrm>
          <a:prstGeom prst="downArrow">
            <a:avLst/>
          </a:prstGeom>
          <a:solidFill>
            <a:srgbClr val="CA1455"/>
          </a:solidFill>
          <a:ln>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2311139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redondeado"/>
          <p:cNvSpPr/>
          <p:nvPr/>
        </p:nvSpPr>
        <p:spPr>
          <a:xfrm>
            <a:off x="1536448" y="1397782"/>
            <a:ext cx="1775302" cy="569226"/>
          </a:xfrm>
          <a:prstGeom prst="round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r>
              <a:rPr lang="es-MX" sz="2400" b="1" dirty="0">
                <a:solidFill>
                  <a:schemeClr val="tx1"/>
                </a:solidFill>
                <a:latin typeface="Verdana" panose="020B0604030504040204" pitchFamily="34" charset="0"/>
                <a:ea typeface="Verdana" panose="020B0604030504040204" pitchFamily="34" charset="0"/>
                <a:cs typeface="Verdana" panose="020B0604030504040204" pitchFamily="34" charset="0"/>
              </a:rPr>
              <a:t>Paso 4</a:t>
            </a:r>
          </a:p>
        </p:txBody>
      </p:sp>
      <p:sp>
        <p:nvSpPr>
          <p:cNvPr id="6" name="CuadroTexto 2"/>
          <p:cNvSpPr txBox="1"/>
          <p:nvPr/>
        </p:nvSpPr>
        <p:spPr>
          <a:xfrm>
            <a:off x="3696717" y="1293749"/>
            <a:ext cx="4773764" cy="1191059"/>
          </a:xfrm>
          <a:prstGeom prst="rect">
            <a:avLst/>
          </a:prstGeom>
          <a:noFill/>
        </p:spPr>
        <p:txBody>
          <a:bodyPr wrap="square" lIns="82259" tIns="41130" rIns="82259" bIns="41130" rtlCol="0">
            <a:spAutoFit/>
          </a:bodyPr>
          <a:lstStyle/>
          <a:p>
            <a:pPr algn="just"/>
            <a:r>
              <a:rPr lang="es-MX" dirty="0">
                <a:latin typeface="Arial" panose="020B0604020202020204" pitchFamily="34" charset="0"/>
                <a:cs typeface="Arial" panose="020B0604020202020204" pitchFamily="34" charset="0"/>
              </a:rPr>
              <a:t>Se llenará la información con toda la información de las partidas que se relaciones con el concepto reportado en la tabla principal.</a:t>
            </a:r>
          </a:p>
        </p:txBody>
      </p:sp>
      <p:pic>
        <p:nvPicPr>
          <p:cNvPr id="8" name="Imagen 9"/>
          <p:cNvPicPr>
            <a:picLocks noChangeAspect="1"/>
          </p:cNvPicPr>
          <p:nvPr/>
        </p:nvPicPr>
        <p:blipFill>
          <a:blip r:embed="rId2"/>
          <a:stretch>
            <a:fillRect/>
          </a:stretch>
        </p:blipFill>
        <p:spPr>
          <a:xfrm>
            <a:off x="3218552" y="2542038"/>
            <a:ext cx="5267839" cy="2170235"/>
          </a:xfrm>
          <a:prstGeom prst="rect">
            <a:avLst/>
          </a:prstGeom>
          <a:ln>
            <a:noFill/>
          </a:ln>
          <a:effectLst>
            <a:outerShdw blurRad="292100" dist="139700" dir="2700000" algn="tl" rotWithShape="0">
              <a:srgbClr val="333333">
                <a:alpha val="65000"/>
              </a:srgbClr>
            </a:outerShdw>
          </a:effectLst>
        </p:spPr>
      </p:pic>
      <p:sp>
        <p:nvSpPr>
          <p:cNvPr id="9" name="CuadroTexto 10"/>
          <p:cNvSpPr txBox="1"/>
          <p:nvPr/>
        </p:nvSpPr>
        <p:spPr>
          <a:xfrm>
            <a:off x="1245138" y="2542038"/>
            <a:ext cx="1973414" cy="1390675"/>
          </a:xfrm>
          <a:prstGeom prst="rect">
            <a:avLst/>
          </a:prstGeom>
          <a:noFill/>
        </p:spPr>
        <p:txBody>
          <a:bodyPr wrap="square" lIns="82259" tIns="41130" rIns="82259" bIns="41130" rtlCol="0">
            <a:spAutoFit/>
          </a:bodyPr>
          <a:lstStyle/>
          <a:p>
            <a:pPr algn="just"/>
            <a:r>
              <a:rPr lang="es-MX" sz="1400" dirty="0">
                <a:latin typeface="Arial" panose="020B0604020202020204" pitchFamily="34" charset="0"/>
                <a:cs typeface="Arial" panose="020B0604020202020204" pitchFamily="34" charset="0"/>
              </a:rPr>
              <a:t>El </a:t>
            </a:r>
            <a:r>
              <a:rPr lang="es-MX" sz="1400" b="1" dirty="0">
                <a:latin typeface="Arial" panose="020B0604020202020204" pitchFamily="34" charset="0"/>
                <a:cs typeface="Arial" panose="020B0604020202020204" pitchFamily="34" charset="0"/>
              </a:rPr>
              <a:t>ID</a:t>
            </a:r>
            <a:r>
              <a:rPr lang="es-MX" sz="1400" dirty="0">
                <a:latin typeface="Arial" panose="020B0604020202020204" pitchFamily="34" charset="0"/>
                <a:cs typeface="Arial" panose="020B0604020202020204" pitchFamily="34" charset="0"/>
              </a:rPr>
              <a:t> es el número que nos ayudará a relacionar la información entre la tabla principal y la secundaria.</a:t>
            </a:r>
          </a:p>
        </p:txBody>
      </p:sp>
      <p:pic>
        <p:nvPicPr>
          <p:cNvPr id="12" name="Imagen 14"/>
          <p:cNvPicPr>
            <a:picLocks noChangeAspect="1"/>
          </p:cNvPicPr>
          <p:nvPr/>
        </p:nvPicPr>
        <p:blipFill>
          <a:blip r:embed="rId3"/>
          <a:stretch>
            <a:fillRect/>
          </a:stretch>
        </p:blipFill>
        <p:spPr>
          <a:xfrm>
            <a:off x="1903540" y="5068473"/>
            <a:ext cx="4187628" cy="784816"/>
          </a:xfrm>
          <a:prstGeom prst="rect">
            <a:avLst/>
          </a:prstGeom>
          <a:ln>
            <a:noFill/>
          </a:ln>
          <a:effectLst>
            <a:outerShdw blurRad="292100" dist="139700" dir="2700000" algn="tl" rotWithShape="0">
              <a:srgbClr val="333333">
                <a:alpha val="65000"/>
              </a:srgbClr>
            </a:outerShdw>
          </a:effectLst>
        </p:spPr>
      </p:pic>
      <p:cxnSp>
        <p:nvCxnSpPr>
          <p:cNvPr id="13" name="Conector recto de flecha 15"/>
          <p:cNvCxnSpPr/>
          <p:nvPr/>
        </p:nvCxnSpPr>
        <p:spPr>
          <a:xfrm>
            <a:off x="2644662" y="3699453"/>
            <a:ext cx="2177583" cy="2035885"/>
          </a:xfrm>
          <a:prstGeom prst="straightConnector1">
            <a:avLst/>
          </a:prstGeom>
          <a:ln w="76200">
            <a:solidFill>
              <a:srgbClr val="CA1455"/>
            </a:solidFill>
            <a:tailEnd type="triangle"/>
          </a:ln>
        </p:spPr>
        <p:style>
          <a:lnRef idx="1">
            <a:schemeClr val="accent1"/>
          </a:lnRef>
          <a:fillRef idx="0">
            <a:schemeClr val="accent1"/>
          </a:fillRef>
          <a:effectRef idx="0">
            <a:schemeClr val="accent1"/>
          </a:effectRef>
          <a:fontRef idx="minor">
            <a:schemeClr val="tx1"/>
          </a:fontRef>
        </p:style>
      </p:cxnSp>
      <p:sp>
        <p:nvSpPr>
          <p:cNvPr id="14" name="Rectángulo 11"/>
          <p:cNvSpPr/>
          <p:nvPr/>
        </p:nvSpPr>
        <p:spPr>
          <a:xfrm>
            <a:off x="3433662" y="3153002"/>
            <a:ext cx="358780" cy="1299368"/>
          </a:xfrm>
          <a:prstGeom prst="rect">
            <a:avLst/>
          </a:prstGeom>
          <a:noFill/>
          <a:ln w="76200">
            <a:solidFill>
              <a:srgbClr val="CA1455"/>
            </a:solidFill>
          </a:ln>
        </p:spPr>
        <p:style>
          <a:lnRef idx="2">
            <a:schemeClr val="accent1">
              <a:shade val="50000"/>
            </a:schemeClr>
          </a:lnRef>
          <a:fillRef idx="1">
            <a:schemeClr val="accent1"/>
          </a:fillRef>
          <a:effectRef idx="0">
            <a:schemeClr val="accent1"/>
          </a:effectRef>
          <a:fontRef idx="minor">
            <a:schemeClr val="lt1"/>
          </a:fontRef>
        </p:style>
        <p:txBody>
          <a:bodyPr lIns="82259" tIns="41130" rIns="82259" bIns="41130" rtlCol="0" anchor="ctr"/>
          <a:lstStyle/>
          <a:p>
            <a:pPr algn="ctr"/>
            <a:endParaRPr lang="es-MX"/>
          </a:p>
        </p:txBody>
      </p:sp>
      <p:cxnSp>
        <p:nvCxnSpPr>
          <p:cNvPr id="15" name="Conector recto de flecha 13"/>
          <p:cNvCxnSpPr/>
          <p:nvPr/>
        </p:nvCxnSpPr>
        <p:spPr>
          <a:xfrm>
            <a:off x="2644662" y="3699453"/>
            <a:ext cx="789000" cy="158394"/>
          </a:xfrm>
          <a:prstGeom prst="straightConnector1">
            <a:avLst/>
          </a:prstGeom>
          <a:ln w="76200">
            <a:solidFill>
              <a:srgbClr val="CA1455"/>
            </a:solidFill>
            <a:tailEnd type="triangle"/>
          </a:ln>
        </p:spPr>
        <p:style>
          <a:lnRef idx="1">
            <a:schemeClr val="accent1"/>
          </a:lnRef>
          <a:fillRef idx="0">
            <a:schemeClr val="accent1"/>
          </a:fillRef>
          <a:effectRef idx="0">
            <a:schemeClr val="accent1"/>
          </a:effectRef>
          <a:fontRef idx="minor">
            <a:schemeClr val="tx1"/>
          </a:fontRef>
        </p:style>
      </p:cxnSp>
      <p:pic>
        <p:nvPicPr>
          <p:cNvPr id="16" name="Imagen 15"/>
          <p:cNvPicPr>
            <a:picLocks noChangeAspect="1"/>
          </p:cNvPicPr>
          <p:nvPr/>
        </p:nvPicPr>
        <p:blipFill rotWithShape="1">
          <a:blip r:embed="rId4">
            <a:extLst>
              <a:ext uri="{28A0092B-C50C-407E-A947-70E740481C1C}">
                <a14:useLocalDpi xmlns:a14="http://schemas.microsoft.com/office/drawing/2010/main" val="0"/>
              </a:ext>
            </a:extLst>
          </a:blip>
          <a:srcRect r="61682"/>
          <a:stretch/>
        </p:blipFill>
        <p:spPr>
          <a:xfrm>
            <a:off x="41701" y="5845058"/>
            <a:ext cx="849698" cy="906513"/>
          </a:xfrm>
          <a:prstGeom prst="rect">
            <a:avLst/>
          </a:prstGeom>
        </p:spPr>
      </p:pic>
    </p:spTree>
    <p:extLst>
      <p:ext uri="{BB962C8B-B14F-4D97-AF65-F5344CB8AC3E}">
        <p14:creationId xmlns:p14="http://schemas.microsoft.com/office/powerpoint/2010/main" val="54270853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76672"/>
            <a:ext cx="7772400" cy="1470025"/>
          </a:xfrm>
        </p:spPr>
        <p:txBody>
          <a:bodyPr/>
          <a:lstStyle/>
          <a:p>
            <a:pPr algn="ctr"/>
            <a:endParaRPr lang="es-MX" sz="3200" dirty="0">
              <a:solidFill>
                <a:schemeClr val="accent2">
                  <a:lumMod val="75000"/>
                </a:schemeClr>
              </a:solidFill>
            </a:endParaRPr>
          </a:p>
        </p:txBody>
      </p:sp>
      <p:sp>
        <p:nvSpPr>
          <p:cNvPr id="3" name="2 Subtítulo"/>
          <p:cNvSpPr>
            <a:spLocks noGrp="1"/>
          </p:cNvSpPr>
          <p:nvPr>
            <p:ph type="subTitle" idx="1"/>
          </p:nvPr>
        </p:nvSpPr>
        <p:spPr>
          <a:xfrm>
            <a:off x="683568" y="2348880"/>
            <a:ext cx="7776864" cy="4032448"/>
          </a:xfrm>
        </p:spPr>
        <p:txBody>
          <a:bodyPr/>
          <a:lstStyle/>
          <a:p>
            <a:r>
              <a:rPr lang="es-MX" sz="6000" dirty="0" smtClean="0">
                <a:solidFill>
                  <a:schemeClr val="accent2">
                    <a:lumMod val="75000"/>
                  </a:schemeClr>
                </a:solidFill>
              </a:rPr>
              <a:t>Gracias</a:t>
            </a:r>
            <a:endParaRPr lang="es-MX" sz="6000" dirty="0">
              <a:solidFill>
                <a:schemeClr val="accent2">
                  <a:lumMod val="75000"/>
                </a:schemeClr>
              </a:solidFill>
            </a:endParaRPr>
          </a:p>
        </p:txBody>
      </p:sp>
    </p:spTree>
    <p:extLst>
      <p:ext uri="{BB962C8B-B14F-4D97-AF65-F5344CB8AC3E}">
        <p14:creationId xmlns:p14="http://schemas.microsoft.com/office/powerpoint/2010/main" val="215817405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755576" y="1052736"/>
            <a:ext cx="8229600" cy="4525963"/>
          </a:xfrm>
        </p:spPr>
        <p:txBody>
          <a:bodyPr/>
          <a:lstStyle/>
          <a:p>
            <a:pPr marL="0" lvl="0" indent="0" algn="ctr">
              <a:spcBef>
                <a:spcPts val="0"/>
              </a:spcBef>
              <a:buClrTx/>
              <a:buSzTx/>
              <a:buNone/>
            </a:pPr>
            <a:r>
              <a:rPr lang="es-ES" sz="3500" b="1" dirty="0" smtClean="0">
                <a:solidFill>
                  <a:srgbClr val="594228"/>
                </a:solidFill>
              </a:rPr>
              <a:t>Juan Ignacio Martínez Franco</a:t>
            </a:r>
            <a:endParaRPr lang="es-ES" sz="3500" b="1" dirty="0">
              <a:solidFill>
                <a:srgbClr val="594228"/>
              </a:solidFill>
            </a:endParaRPr>
          </a:p>
          <a:p>
            <a:pPr marL="0" lvl="0" indent="0" algn="ctr">
              <a:spcBef>
                <a:spcPts val="0"/>
              </a:spcBef>
              <a:buClrTx/>
              <a:buSzTx/>
              <a:buNone/>
            </a:pPr>
            <a:r>
              <a:rPr lang="es-ES" sz="3100" smtClean="0">
                <a:solidFill>
                  <a:srgbClr val="594228"/>
                </a:solidFill>
              </a:rPr>
              <a:t>Coordinador de </a:t>
            </a:r>
            <a:r>
              <a:rPr lang="es-ES" sz="3100" dirty="0" smtClean="0">
                <a:solidFill>
                  <a:srgbClr val="594228"/>
                </a:solidFill>
              </a:rPr>
              <a:t>Vinculación Ciudadana</a:t>
            </a:r>
            <a:endParaRPr lang="es-ES" sz="3100" dirty="0">
              <a:solidFill>
                <a:srgbClr val="594228"/>
              </a:solidFill>
            </a:endParaRPr>
          </a:p>
          <a:p>
            <a:pPr marL="0" lvl="0" indent="0" algn="ctr">
              <a:spcBef>
                <a:spcPts val="0"/>
              </a:spcBef>
              <a:buClrTx/>
              <a:buSzTx/>
              <a:buNone/>
            </a:pPr>
            <a:endParaRPr lang="es-ES" sz="2800" dirty="0">
              <a:solidFill>
                <a:srgbClr val="594228"/>
              </a:solidFill>
            </a:endParaRPr>
          </a:p>
          <a:p>
            <a:pPr marL="0" lvl="0" indent="0" algn="ctr">
              <a:spcBef>
                <a:spcPts val="0"/>
              </a:spcBef>
              <a:buClrTx/>
              <a:buSzTx/>
              <a:buNone/>
            </a:pPr>
            <a:r>
              <a:rPr lang="es-ES" sz="2800" dirty="0" smtClean="0">
                <a:solidFill>
                  <a:srgbClr val="594228"/>
                </a:solidFill>
              </a:rPr>
              <a:t>jimartinez.ivai@outlook.com</a:t>
            </a:r>
          </a:p>
          <a:p>
            <a:pPr marL="0" lvl="0" indent="0" algn="ctr">
              <a:spcBef>
                <a:spcPts val="0"/>
              </a:spcBef>
              <a:buClrTx/>
              <a:buSzTx/>
              <a:buNone/>
            </a:pPr>
            <a:endParaRPr lang="es-ES" sz="2800" dirty="0" smtClean="0">
              <a:solidFill>
                <a:srgbClr val="594228"/>
              </a:solidFill>
            </a:endParaRPr>
          </a:p>
          <a:p>
            <a:pPr marL="0" lvl="0" indent="0" algn="ctr">
              <a:spcBef>
                <a:spcPts val="0"/>
              </a:spcBef>
              <a:buClrTx/>
              <a:buSzTx/>
              <a:buNone/>
            </a:pPr>
            <a:endParaRPr lang="es-ES" sz="2800" dirty="0">
              <a:solidFill>
                <a:srgbClr val="594228"/>
              </a:solidFill>
            </a:endParaRPr>
          </a:p>
          <a:p>
            <a:pPr marL="3592513" indent="0">
              <a:buNone/>
            </a:pPr>
            <a:endParaRPr lang="es-MX" sz="2000" b="1" dirty="0" smtClean="0">
              <a:solidFill>
                <a:srgbClr val="E3AA3B"/>
              </a:solidFill>
            </a:endParaRPr>
          </a:p>
          <a:p>
            <a:pPr marL="0" lvl="0" indent="0" algn="ctr">
              <a:spcBef>
                <a:spcPts val="0"/>
              </a:spcBef>
              <a:buClrTx/>
              <a:buSzTx/>
              <a:buNone/>
            </a:pPr>
            <a:endParaRPr lang="es-ES" sz="2800" dirty="0" smtClean="0">
              <a:solidFill>
                <a:srgbClr val="594228"/>
              </a:solidFill>
            </a:endParaRPr>
          </a:p>
          <a:p>
            <a:pPr marL="0" lvl="0" indent="0" algn="ctr">
              <a:spcBef>
                <a:spcPts val="0"/>
              </a:spcBef>
              <a:buClrTx/>
              <a:buSzTx/>
              <a:buNone/>
            </a:pPr>
            <a:endParaRPr lang="es-ES" sz="2800" dirty="0">
              <a:solidFill>
                <a:srgbClr val="594228"/>
              </a:solidFill>
            </a:endParaRPr>
          </a:p>
          <a:p>
            <a:pPr marL="109728" indent="0">
              <a:buNone/>
            </a:pPr>
            <a:endParaRPr lang="es-MX"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648480"/>
            <a:ext cx="6998035" cy="1430925"/>
          </a:xfrm>
          <a:prstGeom prst="rect">
            <a:avLst/>
          </a:prstGeom>
        </p:spPr>
      </p:pic>
    </p:spTree>
    <p:extLst>
      <p:ext uri="{BB962C8B-B14F-4D97-AF65-F5344CB8AC3E}">
        <p14:creationId xmlns:p14="http://schemas.microsoft.com/office/powerpoint/2010/main" val="14936025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b="37632"/>
          <a:stretch/>
        </p:blipFill>
        <p:spPr>
          <a:xfrm>
            <a:off x="827584" y="1988856"/>
            <a:ext cx="7664890" cy="4108460"/>
          </a:xfrm>
          <a:prstGeom prst="roundRect">
            <a:avLst>
              <a:gd name="adj" fmla="val 8594"/>
            </a:avLst>
          </a:prstGeom>
          <a:solidFill>
            <a:srgbClr val="FFFFFF">
              <a:shade val="85000"/>
            </a:srgbClr>
          </a:solidFill>
          <a:ln>
            <a:noFill/>
          </a:ln>
          <a:effectLst/>
          <a:scene3d>
            <a:camera prst="perspectiveFront"/>
            <a:lightRig rig="threePt" dir="t"/>
          </a:scene3d>
        </p:spPr>
      </p:pic>
      <p:sp>
        <p:nvSpPr>
          <p:cNvPr id="5" name="CuadroTexto 4"/>
          <p:cNvSpPr txBox="1"/>
          <p:nvPr/>
        </p:nvSpPr>
        <p:spPr>
          <a:xfrm>
            <a:off x="1259632" y="1285437"/>
            <a:ext cx="5942843" cy="360070"/>
          </a:xfrm>
          <a:prstGeom prst="rect">
            <a:avLst/>
          </a:prstGeom>
          <a:noFill/>
        </p:spPr>
        <p:txBody>
          <a:bodyPr wrap="square" lIns="82263" tIns="41131" rIns="82263" bIns="41131" rtlCol="0">
            <a:spAutoFit/>
          </a:bodyPr>
          <a:lstStyle/>
          <a:p>
            <a:r>
              <a:rPr lang="es-MX" dirty="0" smtClean="0">
                <a:solidFill>
                  <a:schemeClr val="accent2">
                    <a:lumMod val="75000"/>
                  </a:schemeClr>
                </a:solidFill>
                <a:latin typeface="Century Gothic" panose="020B0502020202020204" pitchFamily="34" charset="0"/>
              </a:rPr>
              <a:t>Da clic en inicio</a:t>
            </a:r>
            <a:endParaRPr lang="es-MX" dirty="0">
              <a:solidFill>
                <a:schemeClr val="accent2">
                  <a:lumMod val="75000"/>
                </a:schemeClr>
              </a:solidFill>
              <a:latin typeface="Century Gothic" panose="020B0502020202020204" pitchFamily="34" charset="0"/>
            </a:endParaRPr>
          </a:p>
        </p:txBody>
      </p:sp>
    </p:spTree>
    <p:extLst>
      <p:ext uri="{BB962C8B-B14F-4D97-AF65-F5344CB8AC3E}">
        <p14:creationId xmlns:p14="http://schemas.microsoft.com/office/powerpoint/2010/main" val="558570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827584" y="2204864"/>
            <a:ext cx="7782845" cy="3260317"/>
          </a:xfrm>
          <a:prstGeom prst="ellipse">
            <a:avLst/>
          </a:prstGeom>
          <a:ln w="63500" cap="rnd">
            <a:solidFill>
              <a:srgbClr val="333333"/>
            </a:solidFill>
          </a:ln>
          <a:effectLst/>
          <a:scene3d>
            <a:camera prst="orthographicFront"/>
            <a:lightRig rig="contrasting" dir="t">
              <a:rot lat="0" lon="0" rev="3000000"/>
            </a:lightRig>
          </a:scene3d>
          <a:sp3d contourW="7620">
            <a:contourClr>
              <a:srgbClr val="333333"/>
            </a:contourClr>
          </a:sp3d>
        </p:spPr>
      </p:pic>
      <p:sp>
        <p:nvSpPr>
          <p:cNvPr id="4" name="CuadroTexto 3"/>
          <p:cNvSpPr txBox="1"/>
          <p:nvPr/>
        </p:nvSpPr>
        <p:spPr>
          <a:xfrm>
            <a:off x="473973" y="1285437"/>
            <a:ext cx="8069646" cy="360070"/>
          </a:xfrm>
          <a:prstGeom prst="rect">
            <a:avLst/>
          </a:prstGeom>
          <a:noFill/>
        </p:spPr>
        <p:txBody>
          <a:bodyPr wrap="square" lIns="82263" tIns="41131" rIns="82263" bIns="41131" rtlCol="0">
            <a:spAutoFit/>
          </a:bodyPr>
          <a:lstStyle/>
          <a:p>
            <a:pPr algn="ctr"/>
            <a:r>
              <a:rPr lang="es-MX" dirty="0" smtClean="0">
                <a:solidFill>
                  <a:schemeClr val="accent2">
                    <a:lumMod val="75000"/>
                  </a:schemeClr>
                </a:solidFill>
                <a:latin typeface="Century Gothic" panose="020B0502020202020204" pitchFamily="34" charset="0"/>
              </a:rPr>
              <a:t>Selecciona la opción “Portales de Obligaciones de Transparencia”.</a:t>
            </a:r>
            <a:endParaRPr lang="es-MX" dirty="0">
              <a:solidFill>
                <a:schemeClr val="accent2">
                  <a:lumMod val="75000"/>
                </a:schemeClr>
              </a:solidFill>
              <a:latin typeface="Century Gothic" panose="020B0502020202020204" pitchFamily="34" charset="0"/>
            </a:endParaRPr>
          </a:p>
        </p:txBody>
      </p:sp>
    </p:spTree>
    <p:extLst>
      <p:ext uri="{BB962C8B-B14F-4D97-AF65-F5344CB8AC3E}">
        <p14:creationId xmlns:p14="http://schemas.microsoft.com/office/powerpoint/2010/main" val="41041462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Personalizado 7">
      <a:dk1>
        <a:srgbClr val="111111"/>
      </a:dk1>
      <a:lt1>
        <a:sysClr val="window" lastClr="FFFFFF"/>
      </a:lt1>
      <a:dk2>
        <a:srgbClr val="2C2114"/>
      </a:dk2>
      <a:lt2>
        <a:srgbClr val="E5DEDB"/>
      </a:lt2>
      <a:accent1>
        <a:srgbClr val="EAB800"/>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1439</TotalTime>
  <Words>2625</Words>
  <Application>Microsoft Office PowerPoint</Application>
  <PresentationFormat>Presentación en pantalla (4:3)</PresentationFormat>
  <Paragraphs>173</Paragraphs>
  <Slides>78</Slides>
  <Notes>2</Notes>
  <HiddenSlides>0</HiddenSlides>
  <MMClips>0</MMClips>
  <ScaleCrop>false</ScaleCrop>
  <HeadingPairs>
    <vt:vector size="4" baseType="variant">
      <vt:variant>
        <vt:lpstr>Tema</vt:lpstr>
      </vt:variant>
      <vt:variant>
        <vt:i4>1</vt:i4>
      </vt:variant>
      <vt:variant>
        <vt:lpstr>Títulos de diapositiva</vt:lpstr>
      </vt:variant>
      <vt:variant>
        <vt:i4>78</vt:i4>
      </vt:variant>
    </vt:vector>
  </HeadingPairs>
  <TitlesOfParts>
    <vt:vector size="79" baseType="lpstr">
      <vt:lpstr>Concurrencia</vt:lpstr>
      <vt:lpstr>Presentación de PowerPoint</vt:lpstr>
      <vt:lpstr>Objetivo del Taller</vt:lpstr>
      <vt:lpstr>Modo visible de los Sistemas de PNT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Cristian</dc:creator>
  <cp:lastModifiedBy>Sefiplan</cp:lastModifiedBy>
  <cp:revision>94</cp:revision>
  <dcterms:created xsi:type="dcterms:W3CDTF">2016-11-08T21:39:25Z</dcterms:created>
  <dcterms:modified xsi:type="dcterms:W3CDTF">2017-09-14T18:31:56Z</dcterms:modified>
</cp:coreProperties>
</file>